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8" r:id="rId5"/>
    <p:sldId id="260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B8F1D69-A4FD-4766-A1FE-2263C6AD80D7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64AEAE6-1BD0-4387-949E-2ACE86A11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1D69-A4FD-4766-A1FE-2263C6AD80D7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EAE6-1BD0-4387-949E-2ACE86A11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1D69-A4FD-4766-A1FE-2263C6AD80D7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EAE6-1BD0-4387-949E-2ACE86A11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B8F1D69-A4FD-4766-A1FE-2263C6AD80D7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EAE6-1BD0-4387-949E-2ACE86A11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B8F1D69-A4FD-4766-A1FE-2263C6AD80D7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64AEAE6-1BD0-4387-949E-2ACE86A1148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B8F1D69-A4FD-4766-A1FE-2263C6AD80D7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64AEAE6-1BD0-4387-949E-2ACE86A11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B8F1D69-A4FD-4766-A1FE-2263C6AD80D7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64AEAE6-1BD0-4387-949E-2ACE86A11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1D69-A4FD-4766-A1FE-2263C6AD80D7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EAE6-1BD0-4387-949E-2ACE86A11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B8F1D69-A4FD-4766-A1FE-2263C6AD80D7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64AEAE6-1BD0-4387-949E-2ACE86A11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B8F1D69-A4FD-4766-A1FE-2263C6AD80D7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64AEAE6-1BD0-4387-949E-2ACE86A11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B8F1D69-A4FD-4766-A1FE-2263C6AD80D7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64AEAE6-1BD0-4387-949E-2ACE86A11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B8F1D69-A4FD-4766-A1FE-2263C6AD80D7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64AEAE6-1BD0-4387-949E-2ACE86A11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Capitalism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dominant economic system in the world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i="1" dirty="0" smtClean="0"/>
              <a:t>Everywhere</a:t>
            </a:r>
            <a:r>
              <a:rPr lang="en-US" sz="4000" dirty="0" smtClean="0"/>
              <a:t> in the world!</a:t>
            </a:r>
          </a:p>
          <a:p>
            <a:endParaRPr lang="en-US" dirty="0"/>
          </a:p>
          <a:p>
            <a:r>
              <a:rPr lang="en-US" dirty="0" smtClean="0"/>
              <a:t>Except Cuba, North Korea, and Venezuela.</a:t>
            </a:r>
          </a:p>
        </p:txBody>
      </p:sp>
    </p:spTree>
    <p:extLst>
      <p:ext uri="{BB962C8B-B14F-4D97-AF65-F5344CB8AC3E}">
        <p14:creationId xmlns:p14="http://schemas.microsoft.com/office/powerpoint/2010/main" val="251121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invention of 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4495800" cy="4572000"/>
          </a:xfrm>
        </p:spPr>
        <p:txBody>
          <a:bodyPr/>
          <a:lstStyle/>
          <a:p>
            <a:r>
              <a:rPr lang="en-US" dirty="0" smtClean="0"/>
              <a:t>Adam Smith is an Englishman</a:t>
            </a:r>
          </a:p>
          <a:p>
            <a:r>
              <a:rPr lang="en-US" dirty="0" smtClean="0"/>
              <a:t>Writes </a:t>
            </a:r>
            <a:r>
              <a:rPr lang="en-US" i="1" u="sng" dirty="0" smtClean="0"/>
              <a:t>Wealth of Nations</a:t>
            </a:r>
            <a:r>
              <a:rPr lang="en-US" dirty="0" smtClean="0"/>
              <a:t> in 1776</a:t>
            </a:r>
            <a:endParaRPr lang="en-US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4698" y="1905000"/>
            <a:ext cx="3767277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Free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4800600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Price is determined by </a:t>
            </a:r>
            <a:r>
              <a:rPr lang="en-US" b="1" dirty="0" smtClean="0">
                <a:solidFill>
                  <a:schemeClr val="accent2"/>
                </a:solidFill>
              </a:rPr>
              <a:t>supply and demand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If something is scarce, it costs more.</a:t>
            </a:r>
          </a:p>
          <a:p>
            <a:r>
              <a:rPr lang="en-US" dirty="0" smtClean="0"/>
              <a:t>If something is in demand, it costs more.</a:t>
            </a:r>
          </a:p>
          <a:p>
            <a:r>
              <a:rPr lang="en-US" dirty="0" smtClean="0"/>
              <a:t>If there is more of something than people want, it’s cheap.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057400"/>
            <a:ext cx="3352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848600" cy="2743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3"/>
                </a:solidFill>
              </a:rPr>
              <a:t>invisible hand</a:t>
            </a:r>
            <a:r>
              <a:rPr lang="en-US" dirty="0" smtClean="0"/>
              <a:t>:  the </a:t>
            </a:r>
            <a:r>
              <a:rPr lang="en-US" b="1" dirty="0" smtClean="0"/>
              <a:t>market</a:t>
            </a:r>
            <a:r>
              <a:rPr lang="en-US" dirty="0" smtClean="0"/>
              <a:t> regulates itself.</a:t>
            </a:r>
          </a:p>
          <a:p>
            <a:pPr lvl="1"/>
            <a:r>
              <a:rPr lang="en-US" dirty="0" smtClean="0"/>
              <a:t>prices</a:t>
            </a:r>
          </a:p>
          <a:p>
            <a:pPr lvl="1"/>
            <a:r>
              <a:rPr lang="en-US" dirty="0" smtClean="0"/>
              <a:t>amounts to manufacture</a:t>
            </a:r>
          </a:p>
          <a:p>
            <a:pPr lvl="1"/>
            <a:r>
              <a:rPr lang="en-US" dirty="0" smtClean="0"/>
              <a:t>how much people will consume</a:t>
            </a:r>
          </a:p>
          <a:p>
            <a:pPr lvl="1"/>
            <a:r>
              <a:rPr lang="en-US" dirty="0" smtClean="0"/>
              <a:t>who will sell what</a:t>
            </a:r>
          </a:p>
          <a:p>
            <a:pPr lvl="1"/>
            <a:r>
              <a:rPr lang="en-US" dirty="0" smtClean="0"/>
              <a:t>Wages and what jobs people will have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581400"/>
            <a:ext cx="4351769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Free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5410200" cy="4572000"/>
          </a:xfrm>
        </p:spPr>
        <p:txBody>
          <a:bodyPr/>
          <a:lstStyle/>
          <a:p>
            <a:r>
              <a:rPr lang="en-US" dirty="0" smtClean="0"/>
              <a:t>Countries should be as free as possible to trade.</a:t>
            </a:r>
          </a:p>
          <a:p>
            <a:r>
              <a:rPr lang="en-US" dirty="0" smtClean="0"/>
              <a:t>Countries should not have to pay </a:t>
            </a:r>
            <a:r>
              <a:rPr lang="en-US" b="1" dirty="0" smtClean="0">
                <a:solidFill>
                  <a:schemeClr val="accent5"/>
                </a:solidFill>
              </a:rPr>
              <a:t>tariffs</a:t>
            </a:r>
            <a:r>
              <a:rPr lang="en-US" dirty="0" smtClean="0"/>
              <a:t> on imports and exports.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Comparative advantage</a:t>
            </a:r>
          </a:p>
          <a:p>
            <a:pPr lvl="1"/>
            <a:r>
              <a:rPr lang="en-US" dirty="0" smtClean="0"/>
              <a:t>Each country should make what it’s best at.</a:t>
            </a:r>
          </a:p>
          <a:p>
            <a:endParaRPr lang="en-US" dirty="0">
              <a:solidFill>
                <a:schemeClr val="accent5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3448" y="838200"/>
            <a:ext cx="305192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114800"/>
            <a:ext cx="3091721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Division of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5257800" cy="4778408"/>
          </a:xfrm>
        </p:spPr>
        <p:txBody>
          <a:bodyPr>
            <a:normAutofit/>
          </a:bodyPr>
          <a:lstStyle/>
          <a:p>
            <a:r>
              <a:rPr lang="en-US" dirty="0" smtClean="0"/>
              <a:t>People and countries will do what they are best at.</a:t>
            </a:r>
          </a:p>
          <a:p>
            <a:r>
              <a:rPr lang="en-US" dirty="0" smtClean="0"/>
              <a:t>People are paid according to demand for their labor.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676400"/>
            <a:ext cx="304274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i="1" dirty="0" smtClean="0"/>
              <a:t>laissez-faire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4191000" cy="4572000"/>
          </a:xfrm>
        </p:spPr>
        <p:txBody>
          <a:bodyPr/>
          <a:lstStyle/>
          <a:p>
            <a:r>
              <a:rPr lang="en-US" dirty="0" smtClean="0"/>
              <a:t>Means “to leave alone” in French.</a:t>
            </a:r>
          </a:p>
          <a:p>
            <a:r>
              <a:rPr lang="en-US" dirty="0" smtClean="0"/>
              <a:t>Government should be involved as little as possible in the economy.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066800"/>
            <a:ext cx="3556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962400"/>
            <a:ext cx="3457575" cy="2300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social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4648200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Larger range between rich and poor.</a:t>
            </a:r>
          </a:p>
          <a:p>
            <a:r>
              <a:rPr lang="en-US" dirty="0" smtClean="0"/>
              <a:t>People are limited by their talents and opportunities, as John Locke predicted.</a:t>
            </a:r>
          </a:p>
          <a:p>
            <a:r>
              <a:rPr lang="en-US" dirty="0" smtClean="0"/>
              <a:t>Since people can invest their extra money, the rich </a:t>
            </a:r>
            <a:r>
              <a:rPr lang="en-US" smtClean="0"/>
              <a:t>get richer.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5516" y="685800"/>
            <a:ext cx="315365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276600"/>
            <a:ext cx="3409950" cy="3246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663</TotalTime>
  <Words>240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Capitalism</vt:lpstr>
      <vt:lpstr>Where is it?</vt:lpstr>
      <vt:lpstr>1.  invention of capitalism</vt:lpstr>
      <vt:lpstr>2. Free market</vt:lpstr>
      <vt:lpstr>PowerPoint Presentation</vt:lpstr>
      <vt:lpstr>3. Free market</vt:lpstr>
      <vt:lpstr>4. Division of labor</vt:lpstr>
      <vt:lpstr>5. laissez-faire</vt:lpstr>
      <vt:lpstr>6. social structure</vt:lpstr>
    </vt:vector>
  </TitlesOfParts>
  <Company>NYCDOE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Capitalism</dc:title>
  <dc:creator>Administrator</dc:creator>
  <cp:lastModifiedBy>Admin</cp:lastModifiedBy>
  <cp:revision>8</cp:revision>
  <dcterms:created xsi:type="dcterms:W3CDTF">2011-10-31T13:18:02Z</dcterms:created>
  <dcterms:modified xsi:type="dcterms:W3CDTF">2014-11-03T20:53:20Z</dcterms:modified>
</cp:coreProperties>
</file>