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FD61B0-9C0B-4F80-B39C-72D227461B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08EEAD-8BFA-48BE-8C96-EA0F44802C4C}" type="datetimeFigureOut">
              <a:rPr lang="en-US" smtClean="0"/>
              <a:pPr/>
              <a:t>1/14/2015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of the first World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Germany loses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Powers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Allies </a:t>
            </a:r>
            <a:r>
              <a:rPr lang="en-US" sz="3200" dirty="0" smtClean="0"/>
              <a:t>(winners!)</a:t>
            </a:r>
          </a:p>
          <a:p>
            <a:pPr lvl="1"/>
            <a:r>
              <a:rPr lang="en-US" sz="2800" dirty="0" smtClean="0"/>
              <a:t>Great Britain </a:t>
            </a:r>
            <a:r>
              <a:rPr lang="en-US" sz="2400" dirty="0" smtClean="0"/>
              <a:t>(</a:t>
            </a:r>
            <a:r>
              <a:rPr lang="en-US" sz="2000" dirty="0" smtClean="0"/>
              <a:t>includes soldiers throughout the British Empire)</a:t>
            </a:r>
          </a:p>
          <a:p>
            <a:pPr lvl="1"/>
            <a:r>
              <a:rPr lang="en-US" sz="2800" dirty="0" smtClean="0"/>
              <a:t>France</a:t>
            </a:r>
          </a:p>
          <a:p>
            <a:pPr lvl="1"/>
            <a:r>
              <a:rPr lang="en-US" sz="2800" dirty="0" smtClean="0"/>
              <a:t>Russia </a:t>
            </a:r>
            <a:r>
              <a:rPr lang="en-US" sz="2000" dirty="0" smtClean="0"/>
              <a:t>(left the war because of the Russian Revolution in 1917)</a:t>
            </a:r>
          </a:p>
          <a:p>
            <a:pPr lvl="1"/>
            <a:r>
              <a:rPr lang="en-US" sz="2800" dirty="0" smtClean="0"/>
              <a:t>USA </a:t>
            </a:r>
            <a:r>
              <a:rPr lang="en-US" sz="2000" dirty="0" smtClean="0"/>
              <a:t>(one year)</a:t>
            </a:r>
          </a:p>
          <a:p>
            <a:r>
              <a:rPr lang="en-US" sz="2800" b="1" dirty="0" smtClean="0"/>
              <a:t>Central Powers </a:t>
            </a:r>
            <a:r>
              <a:rPr lang="en-US" sz="3200" dirty="0" smtClean="0"/>
              <a:t>(losers!)</a:t>
            </a:r>
          </a:p>
          <a:p>
            <a:pPr lvl="1"/>
            <a:r>
              <a:rPr lang="en-US" sz="2800" dirty="0" smtClean="0"/>
              <a:t>Germany </a:t>
            </a:r>
          </a:p>
          <a:p>
            <a:pPr lvl="1"/>
            <a:r>
              <a:rPr lang="en-US" sz="2800" dirty="0" smtClean="0"/>
              <a:t>Austria-Hungary</a:t>
            </a:r>
          </a:p>
          <a:p>
            <a:pPr lvl="1"/>
            <a:r>
              <a:rPr lang="en-US" sz="2800" dirty="0" smtClean="0"/>
              <a:t>The Ottoman Empire </a:t>
            </a:r>
            <a:r>
              <a:rPr lang="en-US" sz="2400" dirty="0" smtClean="0"/>
              <a:t>(now Turkey)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18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British Naval Blockade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blockade cut off supplies from the German army and the German people.</a:t>
            </a:r>
          </a:p>
          <a:p>
            <a:r>
              <a:rPr lang="en-US" sz="3200" dirty="0" smtClean="0"/>
              <a:t>The war lost support among the German people.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2867688" cy="22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erlin inhabit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610190" cy="26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The U.S.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40355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+mj-lt"/>
              </a:rPr>
              <a:t>A. Importance</a:t>
            </a:r>
          </a:p>
          <a:p>
            <a:r>
              <a:rPr lang="en-US" sz="2800" dirty="0" smtClean="0"/>
              <a:t>The US enters in 1917</a:t>
            </a:r>
          </a:p>
          <a:p>
            <a:r>
              <a:rPr lang="en-US" sz="2800" dirty="0" smtClean="0"/>
              <a:t>The US had a huge army and lots of resources.</a:t>
            </a:r>
          </a:p>
          <a:p>
            <a:r>
              <a:rPr lang="en-US" sz="2800" dirty="0" smtClean="0"/>
              <a:t>Soldiers were drafted</a:t>
            </a:r>
          </a:p>
          <a:p>
            <a:r>
              <a:rPr lang="en-US" sz="2800" dirty="0" smtClean="0"/>
              <a:t>Americans had not been demoralized by years of fighting.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4999"/>
            <a:ext cx="3048000" cy="227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B.  Why did the USA enter?</a:t>
            </a:r>
            <a:br>
              <a:rPr lang="en-US" sz="48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60" y="1040266"/>
            <a:ext cx="4264152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Submarine warfare</a:t>
            </a:r>
          </a:p>
          <a:p>
            <a:pPr lvl="1"/>
            <a:r>
              <a:rPr lang="en-US" sz="2800" dirty="0" smtClean="0"/>
              <a:t>Americans were helping the Allies secretly</a:t>
            </a:r>
          </a:p>
          <a:p>
            <a:pPr lvl="1"/>
            <a:r>
              <a:rPr lang="en-US" sz="2800" dirty="0" smtClean="0"/>
              <a:t>German U-Boats sink American ships.</a:t>
            </a:r>
          </a:p>
          <a:p>
            <a:pPr lvl="1"/>
            <a:r>
              <a:rPr lang="en-US" sz="2800" dirty="0" smtClean="0"/>
              <a:t>Including the </a:t>
            </a:r>
            <a:r>
              <a:rPr lang="en-US" sz="2800" i="1" dirty="0" smtClean="0"/>
              <a:t>Lusitania, </a:t>
            </a:r>
            <a:r>
              <a:rPr lang="en-US" sz="2800" dirty="0" smtClean="0"/>
              <a:t>which had civilian passengers</a:t>
            </a:r>
            <a:endParaRPr lang="en-US" sz="2800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32786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13314"/>
            <a:ext cx="2157412" cy="332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624" y="4811486"/>
            <a:ext cx="208537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guns stop at 11:11 am on 11/11/1918</a:t>
            </a:r>
          </a:p>
          <a:p>
            <a:r>
              <a:rPr lang="en-US" sz="2800" dirty="0" smtClean="0"/>
              <a:t>Today, this day is celebrated as Remembrance Day in Great Britain, Canada, etc.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QTEhUUEhQWFhUXGSIbGBgYGRwgHxofHBwfHyAdHx8fHCggIB0lHB4cIzEiJSksLi4uICAzODMsNyotLisBCgoKBQUFDgUFDisZExkrKysrKysrKysrKysrKysrKysrKysrKysrKysrKysrKysrKysrKysrKysrKysrKysrK//AABEIAK4BIgMBIgACEQEDEQH/xAAcAAACAwEBAQEAAAAAAAAAAAAEBQIDBgcAAQj/xAA+EAACAQIEBQIDBQYGAgIDAAABAhEDIQAEEjEFEyJBUQZhMnGBFCNCkaEHUmKxwfAVM3LR4fEkghaiU7PS/8QAFAEBAAAAAAAAAAAAAAAAAAAAAP/EABQRAQAAAAAAAAAAAAAAAAAAAAD/2gAMAwEAAhEDEQA/AOrmqMVVMzHvhGeLsTpUajafF9/72vimrxE23UzswP8Af/eAfvmogwflixak4ztbiQUXYTe17/p8sQqcQESrj6EGY7ztgNNzhifOEHGWp5xjJjtv/ftiaZt/xRHuygx8iQf54Czi1ec3k4Pep/8Arw5145zW9SCrXoMAw0MxBMCVIi3yE41VPicgMGsdr+8fzBwGhObCAliAPJxD7YCgb97a+MdxbPcykyg7djPn/vF2X43qHUCNo7/PAO3ck+MVBrnzgZs4CBcHFb1iokKTO1/l+W+AZpmiMfTnCbmcK6WZIHWAC3YHYfUf3OLFzMiwMeT3vgGdLPacF/awdsZ5s3eO/jF9HNbmPlgHgzOAq2YHNt+5/XALcQN9oj/i3nAVLMAVCZkaBb5k4B8lfEMxmRv3GM//AIsTVZALBQf7/PFr5y0nbacAwTMbycU1asnC980ATJ2N/wAsfBnQagp3kibbRtgLOJVKiUXrU1DaBIUmCY3ixkgdrTjDnP5rM1Vagz1WEOVUgIngM1hJEyI8b742nGqqVgtNanQvxKjRrPglTOnzG/8ANPk2WjQp06jFFE9C2m5IBI3gQPfANaGa6Q0wdiJBggSVkTJEHbxhlqaNU7f3YYxHH+IBDYFUKkkEQGIgSIv8Mj6d8T4X6pinDfeDZWHiDM+TgNtl6hvOJPVAgkwPPzPfxjNn1EgjSwFgSCL32/mME0OLg0C9QhtRIUAG4mP13kWg4B8MwAwXuRO4j5bzJ7fI4krE45vxrP6qh0WhoU3naO9xebYdcD9SCnTRHlmEySdzMiPaMBsNXbEG/wCsLk4kpuWF8FVKyGOoe0HAEJVsJxVTohqpUxAMmw/W2FFXjKiqonpALE3M22H0M/TDOjx+gWcAwUAvbqBAiPJubYC/M5ymo6b9+nF1PO9PTc+O498Z6kmskKQZvc+TthvwinpZybQI/IYAc5d/FQ/+ox7EftD/ALz/AJj/AGx7AC1c3TciFBhpLiY21ETMQZAsCbYGzedpwai1arEk9O8WiJ0+TEx3GM/mOH1TCBitusMQFkErIuZFp2Bj6YvyWX0s1NnkqyhVDgSJ6iDF4gyfngKM3xNeezB2cMV0zNoHf/2HbfBxzyrRaAWJEpa2kEzJB8H8wMLcxlBAhQ2t4VyWGmCTdrLEgzYx52xbk8mCQhakXQyTqhQIssqR5Ikm18BdleI1a1RQukkaiLkFrFmBO4BuPmR4wSM5ZncFAOkdMljHnYXxVwzOPl3emaVMMZN31Wb4QNJN5gCTMxcYATjSmlUmg4V4AMyt2YnUTEQ14He22AQONLNaI8f34xqvTcrSWHENYFoCq2omSbtYLMx3jGcraXLaVczYHuDAN4F/kYw3oLFNVo8sjSWdba6kN7rqUgG0H9cA0y9IS2oaz1EaTMAEQ8jcEE7+Ril25ZEhoEGwtfbv7HFLvVhOUrq7IeaNJWQx3UBrdpG8xaMRQ1HC81WPMnQ6/CAsi4BF5G52jAP0rJTbU5DwsgeCYa4i28R5nbtBM6bwYuQsnc/IbDfufphRSJWWWqdS1QAXUlIIm4b8Iv2JOAM9xt6Ys9i2kAzB6p1ewvsMA/XOMCTqgCCZAJ7QJjv4JE7YuqZ6oVuisb9tBvJBsdrTf/vK5rilXQGp6LuAAqnUrbxNpv4HjbFVLi9WkWRwrQxAYiQYiQItYgX/AFwGpp5modBJViX2j4rK02gwBv8A838nFWWSx1TdflESY2G3/GMtwOs9MVHVNMgvqmbTvHYDtJBJI3jDWjXtUWAE0IyhrTqUiZ07yTb2i2+AaHjpDQ1MGAO5G/zBxCnm118wU6gJkMNQMAQP3RF/OFNPNKSup6Z1KGYtUgKRvMixg7CwjFVTiAoU3qg6pO0ExeANgNRteIgHa2AO4hnVJbT+KxPaxHf5gYq+2Vg7sokWEBSwiIJ7CR/XCP8A+QNpQUlKD/SplSbkkyAx72HfA9TOaqmohG0qBTgGPNwfxAkgx3HgYDU5aq1QvCLp1XmdW+/1FjP/ADiuqwpMyo2r8LEdpvpO4B72nGZTNtSpsFJaoYYkLMEzIFysCdvbtsSMjn6dPaox3IUiWLEEACPJv88A8oHlqpFw9xFzAJERaPPvgXOVyx1VDCKCZEWExPjcHC+lSLFZSzrrjV1XveYkx4+mKs/madRtJYCRB2gCNrbtECTG2AA4lxOpUIBvTp2+K0teYMGYIBG0z5xfTz4KFDABuDeVjx1efbCfh60RWiqHenf4WCk+8lSNvMfTBWcIVmFMsQrtpYkE6bRtaY8WvgD2yrK2hTqhoJmRPz2g9saLJnVSVwzDSNMx09KiSCNiRIj5ecZannjUOkKQliYXuSB1EEWk29z74cLnDSpLTc2Y6o0m3YEiBM3O/jAHUwskMAQRuRM7eRO+BatUBgNfSLxsJIiQP0tgavn30lQok3DGAfMD+Hv3ntviiizOSuhpKkDSu7bkjzCzfxHzwGlpcYaoqLCxIjSoB8fleb4urVWRdRUhd5tafOMflcwz16S0EJJWFXyQJJ3/ANR/QYup8ZZmOoISekyxDGJ+m47fwjAM81mBVf4govp1GJ0gSB5PeBgmhkyE1zY/MAi4gnt8ovhacnSeqNFVXaAx1oyhiSAUgzJB7j3wPmGNNmWp16PiK3ghoi9jDWBG4i+A0+UzRpsApgSG2P8AOL4L/wAUcmQNREsQPbc7f0wh4Rn+a7KWjp0iZsTO3hZAB8A4vbjCoCwqPTcAABIMki8tqGkSPB+uAufj1Qkk1bn+Fv8AbH3C9uJUyZas+o79AN+95vfHsBPjSUmVXLP94pZQhOhQCy9Ja+4uBtbeRgTKUgjpAQgqYRzcqRpheq7FZYbAdu2BXz9etlloU8rKI/xEHUCAem9riSQBc4+cNotX1psqhmpvUsA0gwo2uBeP3RgGWezAVUFBSkJTYsWUAkMQrRJDHUT5iPnirKVFFUgsTuVI6Q7HUTIsIkjv2+QwC3CVCGo1VKiMdBZATp0iYXVEm4sBtNxGJ8YptTCJUI2mARbYQN2EwbG3fAW5CpROtSV6bio0yYtoubfOfFsFUsuQAlOoHpayxBGn6gttY2A3O9sBcIotmGYu6JShtGwIYzabG25Yzt32wPxhzTenSqUGJCiVS06jrMQGlzO++1pwBFapVpqI+8PMIGk6iTB7C8Hta/8AKWXPNJan1tTGqo3SgWAbCRMg7bz4gYHlmzYJVViSszpbRY6Sogk6SARaRGDMvw2kxqVBUaiuknlOTqBW5WohXYiT5g9tsBCpmKld4DAPF1XWZEzIHwgEm4A94xbw7N6dWhmUQFiCQ2sOAFuJBYTI0m7RhVWr0116SyO8wR0gAm4nuN+m36YvTiRSjAqEgFR+HUSOoEE9SrK/FB2I84C7IZ6kss0jSVZLSJ30GGjY9yTYA49lypprUqaCgJ0yW1BwJBHjawNpxdSy9IqGrVui5ZqasZcwDTdxYHTcDbfeMJOIKKTctHL02OpG/C3YH5iSuAaZvNzS6B97zNVR7avAIIuIt8j4x9zHEAlbL1XIMC+kpIIJG4kTtvexthTmM+XooAqoytGqAs2FyfMxfuCfM4NyCO2hWSwWz2UISYGojeGveZBmDgKX4mSpSmOljLAG8CxXe6mxiLEW7zNaysVViQxt0xG0CQYgyBf54X6TTqa9JCh2SEIOwhipIN7iD/LDlDlArmK1YMxgKYdVgGWtEhvAHbcYBf8Aa3VnbUrMoIJa8zK2m83mfrihM+QlamGBFQybX6SCCCbi+DdARkBy/wBoerTWovUZIa8hFSQelpBnbBQ4ylKkVGXTS5NhUV9BO4NtWxO/g3tgM7laZeQsmASfkO+CaZUWnb9b/wC+LqVILSDKlNzGowxLD2uJsN7djc4AqVoAYLeT2EA+IjxgGddgEHLGggEs0yWvIP8ADBgQInAvDMzy6gqaoZLgiRBgjtBnbbHq+bq1glMLCt0pBhTJkCT0xN/ngKojfCw0xKmO5UwbyQYNrWwD6pmyquDpYkSPB79rkzH5Yz1WqCFUKOm2od/n/wAzhxlKqsKSMjdU9QgklWM6RNgF7H598LMxl21VGCsaYcjVB0zNr7TGACcYZVs4tSN1IQaiJMkCDvsCIj3nzZdEn5XxbRuCpmAC1t5iw9h/tgHx4nTZKSApT5VKZRSOa50yHt8Vo1bEjxgY50/EWJWSIO8R87b/AKfTDOpUy4ylKkKJBrJPMBSzpHUxksTcdPSIbY74VPk61Kk7aQVkDXPwkx8rEEiTY4CxqlUnmNKgCLQtojtFiJuN5OPjV9DdOoEqNKg3k7T9Zt88UZauul6TJqqOQFfU0LDamLAGXsAANt8eXkkhRdzEnsSbwkkxF1vva2AibGC0H8P8MEE7C+5EHbBh/wA4ckc0sIQESfhgAgC53ge2B+M5fq1JTqgiSQ4losASAo+Wrv4xHheWBAZyV1EoItBABm9rSCRa3zwGhz5KU8vTc8qolNldmBJUrUJCgi2qCZ+lxOEdfPaWaH5oKlQSsED5GYPi5+m2JVci1BkqV1CoxbSImTTMBWBOxa354K4WKFWjWFRQtaVNHT+IsSNF/cgz4G+Avy9ZJNWmpCwFIMm+kTPmSCYmwxS1SWqCp1tEJ3EAzuP73xY+U/ytTOFcdSkadLwOxIHcdQmxvBtiKUXy1YsQCUKiP9W8RveVnuJwAT55STFNR7Xt7b49hs4ypJP2drmel6oW/gRYeMfcBuhxeqcs7NArKSWCSp1XltKjSygxuZN8cxXiFT7TTKgFlIBB+E6h1BgbD4mHta1sfctxhmpU6VROYlKSInoUzMxuvf6DxhkaNVcu7UQhp1XemulSxMHVqBPgDYXA37gAM+VpZaozaNdMR928SQZOme8AC4ix/OVBFrnVQpVIk9LGVG/SpJgxbc/yuVxJKFSllQKruwDB3LoIFhbUViTMCTYEn3My3A1oCpUXMB4WKQDESrFbgMoFpi9rzBtgPeqciKbAZaqrAUwppU5DW16wZnUBH/2274c8FzXDqZdalMlKdPors91AjoUHSQ2qYIkkA7CMJMlxd8tlNNCpL1iylUJapTaDDKBOlykSB3FsCZfNVEFJmD01amBqqUUJq36lViLppNibjU0RJkDc3USvWq1sv9nNDLprNNnKPp09QW0AyL3m5i5wqTjYztRhmGqBSo1FNMwiqq9TSxUEFoJ3YntiacNpc56cuKdhLPTVWGmeswAx1bEd43x84ZwpVzK0milzNLAmojaQFLatSz+JexBvGAhnqApcyjo5pemAjaIKEH4tzYrBkefz9mKlZqdItXA2AMdIVDAZpE2grtFoxdx7iVRAabaWalU0pXgkkEagha0qPiEgkT27kcRzbGlS0JWHMGkIeYtOqIMv1GGM79jM4CivXpopZNTwQPiJDMJkxANrMD7qPfC5s2az6CtTmObmTZb2VSdIWJm8X9sQq1ZpOgocvq1kqY2kQoIk7bGYhvNr6WZanUV6ZWkaqdLrqKACS1j1brstjO18AW2c+2Maa0U0Q2k6DNO0LAB0reB9Tv399ip0abJmalX7QL0wpDICelenY+95A8YUZFqzLV5TEMx/BCAi5aQIAWDNtjG2Cv8AENdGqjUyWISLCQwAAYd4I/DcX95wHm4SupU1Hlsekh1MGFLbD2UX9/GLsxkMrQflVmqqC5Ltb4ApKrbvJWT5mwAnF3DuJVrPpUqCisHUsGAsBcaTKh7C438YGpU6jU/tC1U1a9CJpIIVTYiAFgkRHeTgLcjQr1A1ZKlBVQabadYAWIAKgDpESbzHa+A/UeeFeu/LE6ihYC5LIpXcATuZgmTeTihM7TFU1Si9V+VJhTEEEQZEyR4sbWwXlQgppUZ0VRqqCibVJXpCqxB1h/ik7AWwDF6r1JVKagldTaPhXQAoVAboFB06doE3uTn3U071DLadQDAbm203tFza22Cc3RAFOon+XIDHVqI1ibqNOykrHsbjBOcqoDroVA3LUUkB+JlN/gOoSCSCdV5Ft8BSmYerpNU62d9fWSViCJYAgiBcHxHyxcnGkqsozILkSoYM3cQNiIhoP9xiJy71RUqVGK6QoPTIvMCRvIAP9jCgZ0K4KHStg5A1SDZiAw7i8HAMuJVTQJNMOQIUtUAJUx1AnQL+B27zhT/iDtTYahdvhvYR2G18NM5lzNQU1Y0ekdTWlwdJPkiJttpvtiPEeD0kpJUWoHqs0cooU0gzoeGuVaJkjTcX3wAtPMVZV+olqZVGLACxAJE2I3Ee89sMvTPCmrVKgdQdCAdRMT2WfdAQLgTpuMQzfFf/ADFNFaVMpuTddTL94BO66tQWBEX7zirIcRrUuYtI6VqavbSdJAKkkQwFhfx4GAs43lHo1CqnXTp9IqaCGUsJ5bkgdQE2OwPbbFGaWscqlVmVlZ2UgETKxdo2tpA9h8sQq5Wo1UvUko0vqbqBv1Wnsxi/64Nz+WpFFNDUgDHmBjINviC6BFrRft4wEchWWiObTgOyQpmy6oJBDT1BZXve+BMvlqFQVS9QKSZRx8CCRAK6QTPwyNpm+KK2YWoyHpUIoA827mNyTecNcvxErSrJopRVUcwMPigSNBBlGJi43O+AG+01qoapUqyp0h2DlYLMSqmBBuGbTcfKcQ4pTp66mhDpBAVg5On95ovq+pHfbEAWYClTGpZ1BBMaovYncDpk9sRq069PVTZuWWHUBGw2kzsb29sAdmitOov3qVFKFtYGtoYRy2Y9x8iBJwJwfiAGZDIrU6Q3GoFlUCSQ5A6pEi3eMVVs4CH0oBTC2X9dyZJmbDF2dyq0qKtV5n2mqxNrKqMgNzEmp1CRNgT3GA0NDi6mkOaoIWoCYBDspEsWEkCV0jUPA9sJs2sVXstMg6lXXqgzIWRMwBEG/nFlH1KzKVaFc9A+FUFMqAwVQAA5MtqM9h3OJcJrOKtReYoABVmFSNWm2qSAzzMmPcxgNFS4UjKGevoZgCyrYKTcgCLAG0Y+Yx1fNszMxpoSxJJtckzPw49gLzlalHTVVuhkI94Kw0wIESBfucOKddqT0DWqXpgFFpgnQjAm5UjrkARuJntjMUs7UOlSSTEKPmewG9zv3OOrcM4dw1qVJa4+9cDXNXXy32g3IUfK3nbAZbNZdqlV8zSR0pMRIdVI0kfHBeWPYiZ/liNOplsxTzIqNqqgItKqCVD2eCUJsZCqQemLiDidPhxqZitTzHMq6ZGmnqIQdvhBGwsYI9jgbjucyZgrqKFIUIvWRM6S0AAyBaB843An0xUrJVpUVpUn0E1FcXfUVZRNyQ0kbAQBN98BPmAaZfNktUdqgKaRKOGjUCIJtN7wTjSZjhlPL5fRSzJVaqiqKnK1hiIJUVJGmBCmQY3tJGA+EcOylVqtV88hp0x0cxVVGBJJRjNus9rkMCJwCmnlEdRlwCNbKy1WW8SoKiTMmdvrts3rZRMic5RC6zopnYSQ8iV1SVKm8qfF5jA9PM5GtVZ6jBJQBEFUoEa4LKZJJjTb5iDgTh+ap1uZRLfcM3XUzNbSTovoDhWYwNheAx84AP03xdVY85eekHSrQVRmUAudSMTZQPYA4uzPE2rVdFQnloJQU+nRMAk/ETGle8YC4iqUS9MQ1QmNa1I0iIGlgYdCLzaZiBi0CkmVrLVpKKweFcMZ2EiATaPIiZvbAC5irWDhqh1FQQjGIYAzJuIn6G4GPuZr1HKlRMwvSZE9xc9IMqLm8b74Jp0KmZyy8ulQppSnVU1KhaBs2s9XtF9/fDTi3FzmqvPCskKtOoF6hCpOvUQCoJNx8pOAo4GlfKjTSdWbMkaTSfUFAMEMCI/F47d74uPDck9U6K9SkyEFVTTMqb73mQCIG877Cr01SqtW5lEJUTLhjcaZLCNMnfedzYbScL8zxWtlsw/MpU1rqxMlAZJ8n8SmbEH+WAZZ7NKs0DXqNlyS/VSVW1giSH03JE3G1rYIzWTy/Jp8vUQyssSWOoK1yseACNvF98K87RcZejKKrfG1XWpZhUJkABrnyCFKwB+LH3L5jOVOYyqVWiOtSwWIuDBMljcmDJk+YwFHCM5QTlu6I4QSabx1uSBKkdtMwGsD5tifE80rZutVpoi0lQPTRgsRp0yVUMphyZ/XAFDLCuXXmCmQpcSDDkmyjSIifxEH69ieJUatA/Z1ZKsgjWgJaGN4JAYTtBEePOAnUzCBCKTisaoWmFVdGmBvpI1atQFwYPeewmU5YompSDLVDwBMwpWJBnzfVpEGRtcG8D4Zy6iBgBXLDlrzSoWxJZtKM0CIgEb4mvCwhzdaoKo5bFVqUD93qcTEssmSRaRY4CPEKIWpNFRWcDq5pbsPhCqwmxgHa2wwkr5dSwFIluo9ABJUADYgdQnV7wL4a+nWaG5A1uxQgtIClGm9o6gf3hscE8Hq0wKgNECu5ITREqWgAQT8JBO+9j74ARuPItEU05moblidMSDCgGQ0gXgRe+AuPcbNc6VRKdPVYLO0BQCZ8D8ycH8X4SiOVoZdgaalaq1H1Q24aTABjwSNo90We0lgVbUIFyI3AJH0NvpgG1ThFNxQTLkc1gS2qwt3Dbae2IcYqU0SgaPxD4mM3YQZuSO42At88L3dCqcuzwQ/YH3mfFvoMG8GpmowV3IVQY77wIEnva3fbAQGfB0ypc73YiCT+GLXEbjDfh9K9ZKLIylCzF20gCO5aCYJA9zFu2MxpvbbsSIkecGJVqFXiwEaht8O099+3nAWVMnSRxz3eLEikF1MCN1Y9IBsZM2OxwO+bVeYtOmAr2Gsh2QezQL+8f74nwfKUqr6a2YSiOxfa/8AT+7Yhm+GsrVNDLUWmY1qbET8QmCR+uAlQrKxfWoLQAogR76p9vHfxg3g9SlT1F2Ugrp0uurczKn8MYWNSAQvN5FvM/34xdkqUrVZllQo6jssm3fc7fme2AKXlhplqqqCVWwDkHSpI7AiemCe2xnDlOJZjM0+Y9Ok1OnF3I0r+AnlhtvIg7bRjO6SKWoJSKk8s3JYHcHewibjuL+7CrlWT7vLV2daqTU1AAiJ1EQWsBBBMG8XNsB9QrzVastGUOpk0GnqJtpgwsC5sBsMHeouGVWVqxKIhYaqamWiyqSYiQto8YFzmey1RqFMUxTFNiKjG2sFrM1pECJJBNz9T+IcPpZgllzCjUWRFdqhETZ1mxBiwHlcAkp8MpEA6qlxPwN3+SRj2HH/AMbyvavVI7G1x5/y8ewB/CPQubrrQqUdCIwJNR4UL2sNRcmZ3Ax7jvAlyNOpRzOZLmpo6lUkEK8sgG6EAT8UNI8YrzXqzMUMtTy1FWpIFLFjMkMTtIBVZBiwP9VfAzRqUatLM1gIqJUpiSdU/GgMGJB37GTfAXNn6FBNNBK9MOdQatyyD0xaFJXt3O+4wCmcdKlNmTTTD6wIlCO5ANmMAW7mJxPioofaTCuaSqFALk6TeRJUb2t28+F32mtWWnRJkpYBrEDwSTYCPpgNv/j2Xr8OGXGt6jZgtDJJpr20EkKBsDeAC1u2Emf4etTNPTqKtBqafH2aAIJHctsCoHvO+FdM8luXzwdVmWkWH0LCNQ/9vywFxLiSM/3aBUEACDsogdz7nfvgN7kvS9CrQpUXq06NQ1AzGqdLMoJnQCgImBB1EQSMZHM5ELXanQr8yjrZBUCGLAXIAiCe43icXcNds7UVRp1JTnrY6YUgSbHckdu/YDGh4f8As5zdTLHM5esq1KhJFD4TEkECpqgML2geJwCzI+m2DtVzRX7OCEDtKmpbakDeVHciLe2CeL8Yy/LFNMk6UFPS4ZpneZadRYC+3fwDhfn84ah5dZ2XMKSK2pIC8vopoABtpk7bsT4wTS4M5pUmUs9ONdRikhGMiBq+LYCQCJkYAPKcuHrBHKTCBhrVDHUCTAk7i8gRY4jwXh9XMBqdEO7ctiFSTMFRJAsBH1sB3jDDh/Dnrl0RFpJVVQdRmCpsYEXI7gD5b49wfi2Y4cagyzIawDLVUqHAC31IRvFyTMbWwFfpjh2YapUoqBTZVJdXISJiBJuCZFt/1wi45mGNa+oFBp6hBsT53F9/GHvCuNK1Z6laty2qAMz6DGoEA21r0gTs3YGOxm/DftuapK1RV1ErIIk3YzqA0yT5mJ74AJMm+gV4YLSABLMTqZTM2uojSADh1xirnK9KjWq0agpVytNepjY/BJO4O8nfBXF6FbL0K9OvDlQOqncDV06m8nYGwA/lmn4x92tKpTJEoVE9gQQAbmOkC3b3wA2azZmogWYga+6kGbEdjtHfEeG1dAq1g6qwUBAQSW1TIsQBBAn54jkkDVKrBdWlJIMgT4sdrfpgjiGT5VJK5CKxMGl1dOoE9xpMgdiYnbwC/hvEIzNKpXJNPWC0d1m4H5RGN7n62VqImZp0Iy9cddKkaQ0VUaCHL2gqEMARYnuJ5/lE51VV0ySbiw+kzYe5wfWV6NVqaMiCJDagVE+CPxSIt74AjOcYIpoaZKaA2lfhMFtjpMbXtbxjOUHDzzJJbuf64ecS4NUXLU6wBK3FQjZTqIH02vti3096dpV8nna9SoyPQUGmOnSzQTpM3M9I2ESDJ2AeqOz0hSpMqxAKjUSxiy65jYXmIEdsL6XCWNOqzdJpiwIPUQbidtpMz43nFuVVxywzCEBdFZQUBIIMyIJsDe22Cs7mftStVWgtMAX5KnS0GWd5JvHdQPeewDeps7ScUVo00UU0gsv4pj4jAJIi87EnB3C6JFCpV5rI2hgqhCQbblgYW8gSD5xnjTBEoSxEyI7YK5TFgrnoiWiOwmLmx9vnvgCuEVgayM1QUuWpfVA7CwEWLE2Awxzmcyy0nKq5r1AgVnudJHWZiJkQD4Y+MRpvlgXdKL1VVdmYHT5id4m5AtbGaZCHh1af3SNp9t/pgOhel64y2Tq16dHK1CQvMFaC5kCwAkaRPw77n2xl+KZZbJTVqbMJNN2I0d4OoSR4ncEXMEmlmrO7TS6AoZlgqgU2H08D2PvifF8wa6h0WTTYh6omWBgjVLEkAWmBgF9DKhtDEkUjA/iBtIFo2vgvhADKVKUnNieZUdNvGlh7yTOC6WbrLT5lIaKKNaooBbVoGoXm09yIFhOF2bqBtDBy0zr6ANJJBMmTqnfVbvYYAwJl0pu5pgMQBCszaYe5km0mBtEAjvOB+I8Tp1TTp0fuqYbc7yzXZtPYCLDaDi7NcOpFNQzWpTEJBQ6pvMypURuLzHjB+U9MhqdOugUKBB0srsWJ6WZCwIUSJj8hgK/UOXy2mkUVyonrXSDWQWFyCS8i5M2b2GBszQ5KsumkNaBgWYOYuNE6ZkEbiLxj2dyZAMlWdA06HSJkQAAb9z/1iea4E5NN1ioGEMqSArKBqUM66CTc2JvNrYD7luInQv3qDpFizWtttj2FyZilAmlVJ8zj2AlxjOVmqla3+YsIY/hECPbv7ziutQOjVTRtIaNQB3judp9rb4n6gMVkJ30gN81MfyjHsnmmAFNCAahklrKP+AP1wD6n6cq5dJzGXDPUjlyVadrAB9/Yi+1sK8pWOYqOtRkSVc6nIHUV7XiWPbv2GN7Qpf8Am5b/AMukaNGgj6XMBywNN1HdbAG+0453wbhyHM8vMNpRNQYgj8PSLm0TFz2wEm4U1LS0jUQSAd4MiR87+MJqikE2xqc7lqVPNfdaTStrUMrAE9hBvaLjyfGLfW+ZouKLKlNHUlWFOnoLLAuZYyRBAPvfAKvT9KqFq1KDqHprJUkBmXvANmAgSPlgivx5y2XdKjhqCrc7a51WX8UNO9sM19KhzGVzFCpR5YNQmrcEEzZTJOmDHubYT57gb00arT+9ooQHdbaS0RImQCe+2wOAjxh61RmzNYsTVN2IF+wsLCw29jhxwvMv9jqXPKUBbuYkmANPmSp72B+i3OccNSglKqWIDBtz2BAsTH5DBGT4RmamWfSr8nUHBMKHaNIjuTeOkEfLAV5XNLUo1Af89epW6rAfhTTZf+cI1zRFwThxk62X+zlGDJUUGSXiW1AWAG0X0m8rviz0tQRKwbMZfXCllSqCobaD1CCBc3t+WAXZV2Z+pZUm4adIDbEx2xoc7RGRT7tkrMwDLWTYNIse4Im3kGcG+ocoa5qV8qFpAJ100YMH5YsQZgEAxpHcfPCuhxSpVyQSrTLAOCjH8YEqAs7gMbxIsB5wGg9KcbLNWqmprZqTItFoEMY6iWsRE7frjF0M4IptVQtTRpEb3uF3Fi0E/XzgJKxggQFY3EW3BF/oMbHjPpynRyIquhFRrLGosG7B/wAIkK1ht3jAU+kcvWvmXpuKBa9TQGEKSI6iNQkkH5fTCv1JQbU6O4BV15a/jZXkg2YqFAiWncjFeZq16fKDSilAyCbQRO095n3nAtbNhqrFmaCBJYySY/sYBrxqlWXl6qKogCilUp0wFBqQ2lnB6yAHte97A4A4hSTmoebr1E6jEFY7zpCx4jxjVZGnRr5TL1K4dKdBNDh2PLqaDCNpm5AlYi5J+uczvC3qrVqUKZFKQ0QIVdgBee8wB39sA/zeSenwbnamPNfVouQKU6VJBsCSS31GMtleLMlBsugIWpUV6jC8hdli2xk732xoeKGrk8ktDMLUTnBjpMaWIMjY2jp3g4y7UTTRapWmQfwzO9xInvfANuG18u7BXo1KrEkNy7QloIjdt7keLiL20ajhNFI/dxpLAL0ArpkC3URMzhp6I4ZTValapUrI5YgU0pH8JmNXYz2t/PCp3WlXcuBDGesAwpMhoBgkeMABlUzVFStE6VboOk0zJYR36hYxMCPOL6/KULS5lHUfiamGZR0nZuWJBNrFh7gDC2tm3eodJDaiFEBUF4UCPhUbDxgriuSqUnZMzKMFCrFrLbZR1DtJiffAS4DxOll9etqg1oVBTSL77kSO11uMQocRqUy4qCoWjqLatfkKxJnTN495w29KZqjSpOrBG5srUZ1XaPhDOwAgEEgTvhVxTih11CqIAwCzBEFV0zE2bt322wA3C65q1uuoVVjLXYAxtYA7SYta+2AqepdXxdwdPt58DbEqOpNLrIg9LRAkbiTY7iR7jzjT8VymWp0aNWmW16dNRWFMrJEqekzAGowRO3jAZvIZiorAUWILW/79sO+O8Hamq6VMcou5ZCul1uyz3syQdpPmRhOJpVUIvebqwB+hE4sbhbtQ+0lgevQFmXbeWA30hun5nAPshWpZt6VJAaaogCAwSSosDO5mZ23OKMkyU6BPOJL0qiuikhSSrKqkabsLEiYvI7jCdOK6I5aBWAIYkbyI2Nhbv74syWquUy6KAQSyaQCTYkglmChd7mAAMB8ymYo6iczTqVREIEYLojwO8eLYa5PjVX7PTprX6EYWPQwGx09XadUe2Ajw1lraKiinItqTT1CJFoEXmR7Y9W4CTVQaXSlVkq5YNAUSSele179iLnAJ2rkGJBjva+PYf085l4HRT29//wCMfcBZx5aWZrKPu8oVWAWFTQ47SerT/qNsI+UxqCiCCdegaSCCS0CGFiCdjh1TqGslFaoCFdQR2FnAMEFhNgREwcL+HZFU5T1iaVNnvUnUOk9kUax2gnzMYDS8F4hUNOhTRmqZlMyKJDNHSwYKNpCArM3vqFrYQDmc+sw0u51AvqA/EBqAO/8AzjT8AytMVKlahV0K5bkvuQwMzDwT1AgTfc4SPwGrQXnnU1AGKdXTAqEi0BjMHqM3FrHvgKqWYq9TqrhRsxQwv1iB85x7j2XWiEhi+tSSrfh8dzuPlthX9rcvJJINiJsRinJ5dnbQgkk2H/dvGAjSQEgG19/HvjfZDI08wzLTrkUhRLVVRruNUBSe0Ds0R5F8YVIkDycNmpPRULoYayIJUjWfaRfAfPsLJWzNFEWuKYnVAJgxdZIJMNsAdpjBTcZhAi6FhStkWPnqJ1agLRtjYejarZWhUr03aGqDWHpgsbHa4/0+1sIONVcuc7Vq1+WxZVuFIUOBclUJMkD6+2+AS/4TWOUGYFBeTJAqM3UdM6mUW7g3M3FsGcEz+XqWz1bMFhITlprCAiJktqntABERiqtxmkdIVa/2ZDGkXWDJKjUSFlvY2JJB2JY4k6hKuVpUqVKowR0pEs0gEwSxJ1aJMhVGAOp5rLU6lCorpUSKnNWCqWbTTPK1XkXKtf6YWcc4nTbMI1ILyyPgCjShDG6qCQAfigdyfqhzABfW/wAJbUwEWkycPPU3AtFKjWpUWVCDreGiDp0EyLEz+ZwAXGKKCvrRQEIVtAkdvzgkfP5Ya+p2q6E1Vg/MA1LsJ7EW+EC0m+K/Tnpx83TLvUQLTLCGfq2mAIJm8gW3nCyouslmJRVWACL9xF/4h8pnbAfc7miraSR0qF+YAA77zB/P2wDmVAgqZn9MNG4miVUZ6II0XiNVxZryNXvuPO2PnF84uYquyqyhlWJgnpAAJMAeZgfngPuWprWoAV6lQlJFGkogERJaYi17xJvfFvCq7y6oNcwAssJMgDSJ0zfaCTAwszOea1MABUnSRYwexP0N/fG+9Ket6eXpKhqoFpknQUTSSbgiWD9JMzHbfAAcb4bmswMumZonLUzUOqrUTSigLFiLnVJgNEsAB5wt9R1SBQo0mRkJ101RQBTBsmpoE1N5JuP1w79f+s6ueyaMitSollWpTswZgWYHVEwHpiNu074xuSyeYcIEp1ahbqWFJFzHy7TgGvFGrZesOdUWtrkt7sDBme4NwffbC1nXMZlFqPy0YhWaASBvAmBv3t/TDXiPpTOBVatQqqthqYiBP/taT8sEUsrTpCpQzNFhSkHUq0mYIZ3YSSwtdTMjYYBF6j4OuXrOtNiaahCQ5Go6tQED8S9Oqe0gYX06LVix1oNI3diJ8KtjeO21sMvV+Ro0c7Wp0CDSTSFi4P3SSR/7TivgHLOZopUUim7aHAAkhrWm0gkXwDH0jxJVynEMvVClTS1hWBPWoZZWAbyUv7YWeoqDis4aTpCh3J+KQCpJJudBWTvaTvg31FwY5bMVKaMWBpsGJgRMgTc2PSfrgXJ5J/8ANqKagZSys4J+EkEkgzHQbzYYDp/o58vV4dSpVaOXdU6gKmmNV5bb4rmTgX1pwzK8gGKVOP8A8KUzE22lT9ZOOecVzhqLS5FN0QKFK6bF4G0bzY/XAfCaziqNJCN+9AMfRg0H3AwE6Joa1FVqjUlMSoUMF3MAkjfyTg5q2VWmTRNQtT/y50gnWxLFrfgRbFRuw2i63jdRzWbVU5m3VABNpvAHnBGUyKKtOp9p0ktDxTeKcG0v8JJ3gXwFnE6JqZwmr0BwpB+KV0LpM9IMjvb5Yp4QlVK00WIqklV0yTexAABn8sfOLqtOvC1GqKANy0jyL9vla+LMlkqgptXpPpcdY0lgwAMWYbTPkYAn1Xl6usGu+qsq6XDBgRBJF2+Le5iNonD7h/D6hqUFzAatR5WqnpB0ibEMUWZUCD9ASL4xuYdHB1PUZj+Jrz+v9ca7h37SKtPLrQgsoTQe0i4mYkGI+uAzeb4MOY+iqAmo6QSbCbD4T2x7E/8AHk7ZTKx/ErE/Ul5J9zvj2AH4XXprPMYwLxc6r7CNrbzvbbEeL8V5lOnTAIVCdKzKgdvmwFiTe2+As3katMA1KVSmG2Loyz8tQviVOqyR77e4OAYZHPO1D7MqliTKgd5uRHzm+GdStm8xSoZdOYyaAVRgQGCa+saukBR0kg9x5wHl+KosMA6kWJUgnSbNpBgTBMY0uc4/VzVbVkahy1BEFJAdIawmDuYmBbxJwGT4jkWps6OpSqkBkN48xFo7998LEYzCm+GfGmrJXdatTmNYlzHVImZjCh3MkjAH5AqrBmaDT6lAEywMqPzuT4GCc3xetWqK+Yc1CLS0Tv7R/c4G9P5EVq6K5CoOqozGAqCNR+tlHuRivL1EFSXQ1KUmV1FCy3i4B0nY98A+r5yqKBU8xfvNOo1GABEEqVmFI0ntNzhRmFDshchV3YmTJ3PY3OC34g2ZWhRqVNARnZqjsSOoKNRHlVQAAb2GD+ILklo0zToZkmQTXqMoBvcctWIAK3vBmN8BoM1xCkeEPFIiByxb8TLZp2m+M56e4j9lDJzFBYEmFDFSRAKGCJj6H9cOs7kV+z5ci45agye4d9hMQQFO0xHnGSbIGrX5NFXYzCqokwP6DAE8GVS6tWSo9JQSy07SFub7xAO1/F8NOMcbGhglSiyuDpVRU1KGB3LEhmAgEEXJ7YbZz06lDLzWStScTJOhtUgwTDRAMAjf284nJcNqs9McuSzqBcHf2WTA3OAK4bxAZeOk3IYO9JSwIB+Elrbn398Gepc5zKVMgg82XkHsCQQRuIbsfH5631TwTL1KGgVFpVQdSlmoKHIBGnTq1KDPm299sc94oDTFOmRBpqQYIIJLFi0iRcEbeBgLuB8BqZgNUIYUKUmrUt0gCdIndz495ONjxf05lqnDKeaQUqT9uWriV0kQwZiWOtfi8E4yvCcrmatImnlTURZ6xTZo8jUNsL6+bFRxztfQoRQDIXQAsQ0wJFwIucACaRj5WJ7fnjQ8RCU8rSWktMmoBzJbrB7dO8GfiFrYXg7Fdxv/AF+hwx9NMxzKqgmzFV3JhS0D36cB6uc1SyXLP+QxGoaVIXq1CGBLDrv9cNuA8bztI0K/SlJVFNCqqoqaQFCGO5mxjfA/GeIUmAanTphi4JGiGGk9XVEGSoFj5xOp6tIqUXBR9FQVCOUqEEEEjUF77SJ2nAargP7QqtWpWGb08tGYqWpi2ljCkAXIEX8jFmazpWqUGnmZyg71VmnopFkOgho1aVWZg7ifnz/1FlXy1RgXVmqman8Jc6yu8kX+K03thjQ9OVspTp5l55Bpa+YhDLrJMKYNlPTf598BmqtElxTW51aV7XmO+NhmvRtLkgczTUgOXYsVCfjkREgSYHjAvBKZztfMGAgcyHFOSCD0r8YVdWxmfa5xdxDhVcVjk0qs5c6QgaQFIVix8DSdtt/FwC4zmqFanTFOsWPugWFEQrRdpaTJ2AUeZHzvqD/xqFCmPhSKlyJ+8LaTBHTsT88aLihymapplcklNKiPHUsFQoYlhVIJYErcE31i1pxiqmVRkLKSHBIIJE28rEgTaZN8AZX4qamlB9nyya9U0gVIaNOonUWnTaRHyxXxChTSuPs5DoyD8ZbqIuCxVe//AHjS+kq+TpUgCrCq5UxpRy+w0LqVrFtu9+2FGU1ZTO/eK9Ll1CyB6cGCWCtpIAAgz4t7YBKAqlhWRiwHSJgapF27lYnYgkxfGp9NcS1VFoqlKjTjUGZh06TJLMwvaRB7Yn+0PPU6yUqhQ80mDUNNV1ASJDCCwJvBFpPtjKHKOlSmlVHQsV6WBUlWPaR3HfAbD1llMjX6qNaktcfEU1cupA8kAK/htjsfOMrRqsOlqhVWIXTfqEix2gCNztjYcc4FSrZctlDr5UExo1KCDKuBBiYgwIgzOMnR4GH6Xc6jYAbAm0E3Pfx2N8B0LM8HyCZV0VJzCoQUFVm6ipKsRr0xPaI7RbHL/sToFqPTcU2+FipCt/pYiDbxOOg+qK1Jqa06VdirKVQINTBrbmxgCbEzfFfqfjyHh65SsDUqwNBDLNPTEFtJvN7YDm9ZJYkbEmMfcPB6bzHdQPYulv8A7Y9gNB6t49TzORpq9RGqnSYR2fRA+Er++brM4yXps0BXT7UHamurUqgXhSQN+7b4jVrrEAaD+8CDHzwX6ezlGgar1ZLtSZUtI1Pu3z0W+pwC16YlzBVTJWf3Zt88aP0/w6qV/wDGLmqLsi0WqAHwSUKq0RhDxFKmim7qwWIBIMeRH07Y6LwL1KMvQWgmZVVIBTkUtbltQL6i0qdXVtEYBBU9H5utTfMPRgmWJaooJjfpJ8DwPbGQ4lkqlJylRSrQDBi4NwQRYgjxjc8V4soqV9BzHLVrRoAgsdYJILAdQA/pjM+ouJGvyZF1UrPkSI/K/wCeAj6W4sctUJ5aVBUQowbwbyp/CwIBnDvP+nKa5apWeqNYgwHEdRHSoUEdzaZAXbGcpZF2V3WAEEkFgCf9IN2PsMEZniFRqQpu3TNxpANtpYCTfycAuK2vjTZr1dVahyWWFKhTexA/hECfffGXnthnlMhRdJ5xV7yCpPkg7327YCGTzhQsEO+wJJGrz8/9hjouWymVqZOFGZ+0NRktSlZNrmIBEna9pxy5qDKZBEi4I84e1uOlWApuYB1a9IJkrB6TABv2MfPAL8plC1enRIam7MFbVEifnEH3PnGq9Q+mOXladSgj60jW4qK5fWJgKh6dBBHg3ucY/NVKrMDVB1gSWYQ0C4/4tjrX7I+OColVaqAaCpUqp72Ykybaot2nACvmxmOHGgyU6eqnLs7zU1IAVcoVtJ8sIxyes0RO2wx+o+L5DLVKTvUpUqgCm5ANt4kXj2x+evUyURmGinF706fQgtG7Fm+gA+mA6F+yH1YEy2ZSqQKeWRXUAKOm4bxLFhMk3JxjfVJTO8RnKUGotUI1BisFt+ZYkAFbnzE7nCHklVkoioSASGbUNtpcg+bjDviuey6Nl3ybQ6UoqlpILbT7kgmYgbbYAf1FlaNR0+x0ypAIcKxIYjcyx+eE2UzjUaivTMPTcMCD3Uz/AEw1pPlxo11HLCZ0jSDNwCZMXnq8RbzZx9F5NNlockSQhGzRvPcn3tOAhlRVz+YZ3qAaVBZrSFk7Dc7kwATfbAHH+ENlqvLLK+pQwYTENO8gGbHFuQyFamQ96c7SPMC6ntfvhr6uyNbWKteorVFRdUxcbAKAIs2qRbcYBfm+FmsS1CWpUqZZnaf3oCz+8ew8zjcfsw9ZcvTw/MUtSMSqki1/wsp7G+M/wjj3OyxynLKdWtqtMaiwnZgbyJMR7fMg8O4FXrvUehVNNKPVzWYrHcGV/EQJwGi4/wClfs/EXoZchErJzaCFiqsV+OlqmzCCyk2i2Mxxn1C4zJelFNkBpgr3EFTJ77mJ7R4xrfV/G1zPC6L1HBzVIgFxY6tmjb4hBtb8sc4SVeai33g99QkHba84DQ+mM5TyenMF0ap2QMdQBEH2B9j53wfw0irmC+han2l2AdnJN51AoCBOlgSDIlfrjKZXPcv4FST3KKx+hYGPph3wbiOdqrmUoCpV10/vAokqsgagBcErKdImGPiQGp/Y7lkTN1BUVHZVbkvYgFWAYr4sRfeD88P/ANtfDQ9CnmAIeiY1ADZysA3mARI37+ZxybhnG81lqqtTdlqU5VVIBjUTK6WB3JNo3OOo5zInMZZBXzWqpUphKtTRLAqwcqFOlEhumTB6fnAYZeMnMZXl1kScuA1N16bTDBpN2O4IgyMJ+P8AFKmZZDUYty6YppLE2XvJ3Ym5PfBXEeD8inUK1NelwDKFZTswnYhrGLdSwSDhXlq4puJUOR27T/X+98BrMxxr7JlaVHLV1avVXVXrrus7UwSJsLSb77Yz9QuiFyXAedDFWXUYuVbY/Q98O8+KufVo5FE0VBKjUZ+b/wCXa9lURfFOXzXMyq0c0zMQ8rEDQANgY03v53wGbOZcgSxIE2Pvht6cpVqrhKNNqjC4VVB27m0AA9zF4w6zvoB2yv2rKktTjUyP8QHcggXEX/3xpP2d0noZMOlQI1aofiQ2WnOxIIOpiJMQAD3wGVqelM7JnJ5iZvYn9Q0HHsdko+qF0jUaWqBOlxE949px7AcaGZyxVxSy4apoPxTZUWST1GDbe3bGLq0zN7e3t2w6y+eqProppBekQWNpWmkwSAbwuAOJia1Ufxk/mZwFj8VbQtN+pFPwm/5Ttgrg+RzFVGekFVEEkk6bTFoubkbYSlMdh9DZhqmVpmkqLoGlyVWXVex6Tq/TAcqznEajsVqi8gGJBtbzBPzxGutwoMg7EC/yj+mL+NZnm1q1Ui7ux/M4ERyNLDcGR/PAGU8kFBB0CY+L4h8vG/jxgfiGSag+h1gwDHidv+sb/g/FUZaTtRRqlQQ7FVG22mBYyN/GM5xPLsc1VrVG1BalgbkxsDPYWwAmS9M1HaoNVNCgBOttIMibE+MS4lw45N2Xm0nLqySh1QJH5Ej+eI1s8zOSwDezSRb/ALxLj+XQVzTjSVVQ2nbUVBYifwybTe2ATCphhlghZAtOXgCxa7D27k/L5YV7E/PG9/ZklP75mpU3qppdHcE6dUqRYidsAk9S1agYUayLTdBeAJ6iD1GTPneL4GocVej/AJDtTMBZUx+uNF6u4a+ZzeYanoQUUEgkgQBFoBvY74yVLJmNRI0jeNz+mA02X9c5sa6x+EsFIWyzElNJntf88Kq+c5hYsCAR0oL6TM+3uMCcTejJNJXWXBgkaVAXYdz1Tc9re+J8OruwOiFA+c39gYj54D7nczTakBF/c3B/LbC+luL72nff27/LE3p/GWiQe07/AO2BNcRFowHfa3oDh9RBTy6Ba9IKwYluqLw4JurbG03tjEepOJj7K6hcssNoREEujahquTqHwb7fnZ5+z/1i/IzFfMDXyaYuLsx8mT7YRcG4CtdDUqwwYkxcGZ3kX3nY7HAJsrxUm1Tx37g4U8bzRZoB1BbAyb/r/c46NnMyqJyo00tJ6UA2G4v5Mydzb3xy3i+g1nNMFUJkL49vzwF3Ds0yTpYqGEGDBjx8vbB1L1DVSg1BTCvGr3A9/eBijJ8Ed6D1lK6KZGoEnUSfAAj9cGejeC/aMyFhCq9bK4MFQwBFrg3wFfDMypWolVlCOL6j3FwR7g/zwody2kbmAo+QsBi7jgT7RW5alU5jaVmYGo2wKqWwG04B6XFdWNNl0p8TsdK3sIhWZjM3MDHQP2d5HJ5LMvQeoozjiVBDAFDfTTZlE7SRvb2nAvozONyqZVVQ8tZAYwxIsSsWtHnvja+m+GaBz6+mpmGBHN0KGCAnSkgCwv8A2MAp/al6do1cs+bjTXyy8xaii5CXKt5HjwfrjkGY4kHpwhZ6mkM7bKklRCj2m+0e/bsfD/V9HPVc3kmpOuhXBNiGSNJO8hrm1xtfHBOAVgAxIvonyDBEgjupm+A6T6T9M0jT5+fzAZDqGnUNBWIksbmN4G1scu4hk/s9eogJIRyATuVB6T9Vg/XGo4N6kZGQ06FDWpgO6kkKenTE7QcBepcq9TM1ea+qpr0sYEEqABtHYDtgJej+DpmGL1nTQh+Biwkfw6dz2icL+LUFpZp6SktTFQQEkkggGFDXm8Qe4j3xp+EcEejlhUSpD3aQJEAwVIIg+3zOMUM071uazHmM2ssLGd5Ebe0bYDtHo/1fTWiKS05p0lhhI1qAL6kN7XnGiy+bo19WVHIKBQUQEGEAWOkW9rbW845HlOKvmK/MzBFWoqBKblFBBn4mixJBid/GKstUoZGsCOYwbUhPTIUi4CzE+8+9tsB2hfTeTi+VpT3hVj6Xx7HGKfrGoABzau3hP9sewH//2Q=="/>
          <p:cNvSpPr>
            <a:spLocks noChangeAspect="1" noChangeArrowheads="1"/>
          </p:cNvSpPr>
          <p:nvPr/>
        </p:nvSpPr>
        <p:spPr bwMode="auto">
          <a:xfrm>
            <a:off x="155575" y="-2362200"/>
            <a:ext cx="82200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UEhQWFhUXGSIbGBgYGRwgHxofHBwfHyAdHx8fHCggIB0lHB4cIzEiJSksLi4uICAzODMsNyotLisBCgoKBQUFDgUFDisZExkrKysrKysrKysrKysrKysrKysrKysrKysrKysrKysrKysrKysrKysrKysrKysrKysrK//AABEIAK4BIgMBIgACEQEDEQH/xAAcAAACAwEBAQEAAAAAAAAAAAAEBQIDBgcAAQj/xAA+EAACAQIEBQIDBQYGAgIDAAABAhEDIQAEEjEFEyJBUQZhMnGBFCNCkaEHUmKxwfAVM3LR4fEkghaiU7PS/8QAFAEBAAAAAAAAAAAAAAAAAAAAAP/EABQRAQAAAAAAAAAAAAAAAAAAAAD/2gAMAwEAAhEDEQA/AOrmqMVVMzHvhGeLsTpUajafF9/72vimrxE23UzswP8Af/eAfvmogwflixak4ztbiQUXYTe17/p8sQqcQESrj6EGY7ztgNNzhifOEHGWp5xjJjtv/ftiaZt/xRHuygx8iQf54Czi1ec3k4Pep/8Arw5145zW9SCrXoMAw0MxBMCVIi3yE41VPicgMGsdr+8fzBwGhObCAliAPJxD7YCgb97a+MdxbPcykyg7djPn/vF2X43qHUCNo7/PAO3ck+MVBrnzgZs4CBcHFb1iokKTO1/l+W+AZpmiMfTnCbmcK6WZIHWAC3YHYfUf3OLFzMiwMeT3vgGdLPacF/awdsZ5s3eO/jF9HNbmPlgHgzOAq2YHNt+5/XALcQN9oj/i3nAVLMAVCZkaBb5k4B8lfEMxmRv3GM//AIsTVZALBQf7/PFr5y0nbacAwTMbycU1asnC980ATJ2N/wAsfBnQagp3kibbRtgLOJVKiUXrU1DaBIUmCY3ixkgdrTjDnP5rM1Vagz1WEOVUgIngM1hJEyI8b742nGqqVgtNanQvxKjRrPglTOnzG/8ANPk2WjQp06jFFE9C2m5IBI3gQPfANaGa6Q0wdiJBggSVkTJEHbxhlqaNU7f3YYxHH+IBDYFUKkkEQGIgSIv8Mj6d8T4X6pinDfeDZWHiDM+TgNtl6hvOJPVAgkwPPzPfxjNn1EgjSwFgSCL32/mME0OLg0C9QhtRIUAG4mP13kWg4B8MwAwXuRO4j5bzJ7fI4krE45vxrP6qh0WhoU3naO9xebYdcD9SCnTRHlmEySdzMiPaMBsNXbEG/wCsLk4kpuWF8FVKyGOoe0HAEJVsJxVTohqpUxAMmw/W2FFXjKiqonpALE3M22H0M/TDOjx+gWcAwUAvbqBAiPJubYC/M5ymo6b9+nF1PO9PTc+O498Z6kmskKQZvc+TthvwinpZybQI/IYAc5d/FQ/+ox7EftD/ALz/AJj/AGx7AC1c3TciFBhpLiY21ETMQZAsCbYGzedpwai1arEk9O8WiJ0+TEx3GM/mOH1TCBitusMQFkErIuZFp2Bj6YvyWX0s1NnkqyhVDgSJ6iDF4gyfngKM3xNeezB2cMV0zNoHf/2HbfBxzyrRaAWJEpa2kEzJB8H8wMLcxlBAhQ2t4VyWGmCTdrLEgzYx52xbk8mCQhakXQyTqhQIssqR5Ikm18BdleI1a1RQukkaiLkFrFmBO4BuPmR4wSM5ZncFAOkdMljHnYXxVwzOPl3emaVMMZN31Wb4QNJN5gCTMxcYATjSmlUmg4V4AMyt2YnUTEQ14He22AQONLNaI8f34xqvTcrSWHENYFoCq2omSbtYLMx3jGcraXLaVczYHuDAN4F/kYw3oLFNVo8sjSWdba6kN7rqUgG0H9cA0y9IS2oaz1EaTMAEQ8jcEE7+Ril25ZEhoEGwtfbv7HFLvVhOUrq7IeaNJWQx3UBrdpG8xaMRQ1HC81WPMnQ6/CAsi4BF5G52jAP0rJTbU5DwsgeCYa4i28R5nbtBM6bwYuQsnc/IbDfufphRSJWWWqdS1QAXUlIIm4b8Iv2JOAM9xt6Ys9i2kAzB6p1ewvsMA/XOMCTqgCCZAJ7QJjv4JE7YuqZ6oVuisb9tBvJBsdrTf/vK5rilXQGp6LuAAqnUrbxNpv4HjbFVLi9WkWRwrQxAYiQYiQItYgX/AFwGpp5modBJViX2j4rK02gwBv8A838nFWWSx1TdflESY2G3/GMtwOs9MVHVNMgvqmbTvHYDtJBJI3jDWjXtUWAE0IyhrTqUiZ07yTb2i2+AaHjpDQ1MGAO5G/zBxCnm118wU6gJkMNQMAQP3RF/OFNPNKSup6Z1KGYtUgKRvMixg7CwjFVTiAoU3qg6pO0ExeANgNRteIgHa2AO4hnVJbT+KxPaxHf5gYq+2Vg7sokWEBSwiIJ7CR/XCP8A+QNpQUlKD/SplSbkkyAx72HfA9TOaqmohG0qBTgGPNwfxAkgx3HgYDU5aq1QvCLp1XmdW+/1FjP/ADiuqwpMyo2r8LEdpvpO4B72nGZTNtSpsFJaoYYkLMEzIFysCdvbtsSMjn6dPaox3IUiWLEEACPJv88A8oHlqpFw9xFzAJERaPPvgXOVyx1VDCKCZEWExPjcHC+lSLFZSzrrjV1XveYkx4+mKs/madRtJYCRB2gCNrbtECTG2AA4lxOpUIBvTp2+K0teYMGYIBG0z5xfTz4KFDABuDeVjx1efbCfh60RWiqHenf4WCk+8lSNvMfTBWcIVmFMsQrtpYkE6bRtaY8WvgD2yrK2hTqhoJmRPz2g9saLJnVSVwzDSNMx09KiSCNiRIj5ecZannjUOkKQliYXuSB1EEWk29z74cLnDSpLTc2Y6o0m3YEiBM3O/jAHUwskMAQRuRM7eRO+BatUBgNfSLxsJIiQP0tgavn30lQok3DGAfMD+Hv3ntviiizOSuhpKkDSu7bkjzCzfxHzwGlpcYaoqLCxIjSoB8fleb4urVWRdRUhd5tafOMflcwz16S0EJJWFXyQJJ3/ANR/QYup8ZZmOoISekyxDGJ+m47fwjAM81mBVf4govp1GJ0gSB5PeBgmhkyE1zY/MAi4gnt8ovhacnSeqNFVXaAx1oyhiSAUgzJB7j3wPmGNNmWp16PiK3ghoi9jDWBG4i+A0+UzRpsApgSG2P8AOL4L/wAUcmQNREsQPbc7f0wh4Rn+a7KWjp0iZsTO3hZAB8A4vbjCoCwqPTcAABIMki8tqGkSPB+uAufj1Qkk1bn+Fv8AbH3C9uJUyZas+o79AN+95vfHsBPjSUmVXLP94pZQhOhQCy9Ja+4uBtbeRgTKUgjpAQgqYRzcqRpheq7FZYbAdu2BXz9etlloU8rKI/xEHUCAem9riSQBc4+cNotX1psqhmpvUsA0gwo2uBeP3RgGWezAVUFBSkJTYsWUAkMQrRJDHUT5iPnirKVFFUgsTuVI6Q7HUTIsIkjv2+QwC3CVCGo1VKiMdBZATp0iYXVEm4sBtNxGJ8YptTCJUI2mARbYQN2EwbG3fAW5CpROtSV6bio0yYtoubfOfFsFUsuQAlOoHpayxBGn6gttY2A3O9sBcIotmGYu6JShtGwIYzabG25Yzt32wPxhzTenSqUGJCiVS06jrMQGlzO++1pwBFapVpqI+8PMIGk6iTB7C8Hta/8AKWXPNJan1tTGqo3SgWAbCRMg7bz4gYHlmzYJVViSszpbRY6Sogk6SARaRGDMvw2kxqVBUaiuknlOTqBW5WohXYiT5g9tsBCpmKld4DAPF1XWZEzIHwgEm4A94xbw7N6dWhmUQFiCQ2sOAFuJBYTI0m7RhVWr0116SyO8wR0gAm4nuN+m36YvTiRSjAqEgFR+HUSOoEE9SrK/FB2I84C7IZ6kss0jSVZLSJ30GGjY9yTYA49lypprUqaCgJ0yW1BwJBHjawNpxdSy9IqGrVui5ZqasZcwDTdxYHTcDbfeMJOIKKTctHL02OpG/C3YH5iSuAaZvNzS6B97zNVR7avAIIuIt8j4x9zHEAlbL1XIMC+kpIIJG4kTtvexthTmM+XooAqoytGqAs2FyfMxfuCfM4NyCO2hWSwWz2UISYGojeGveZBmDgKX4mSpSmOljLAG8CxXe6mxiLEW7zNaysVViQxt0xG0CQYgyBf54X6TTqa9JCh2SEIOwhipIN7iD/LDlDlArmK1YMxgKYdVgGWtEhvAHbcYBf8Aa3VnbUrMoIJa8zK2m83mfrihM+QlamGBFQybX6SCCCbi+DdARkBy/wBoerTWovUZIa8hFSQelpBnbBQ4ylKkVGXTS5NhUV9BO4NtWxO/g3tgM7laZeQsmASfkO+CaZUWnb9b/wC+LqVILSDKlNzGowxLD2uJsN7djc4AqVoAYLeT2EA+IjxgGddgEHLGggEs0yWvIP8ADBgQInAvDMzy6gqaoZLgiRBgjtBnbbHq+bq1glMLCt0pBhTJkCT0xN/ngKojfCw0xKmO5UwbyQYNrWwD6pmyquDpYkSPB79rkzH5Yz1WqCFUKOm2od/n/wAzhxlKqsKSMjdU9QgklWM6RNgF7H598LMxl21VGCsaYcjVB0zNr7TGACcYZVs4tSN1IQaiJMkCDvsCIj3nzZdEn5XxbRuCpmAC1t5iw9h/tgHx4nTZKSApT5VKZRSOa50yHt8Vo1bEjxgY50/EWJWSIO8R87b/AKfTDOpUy4ylKkKJBrJPMBSzpHUxksTcdPSIbY74VPk61Kk7aQVkDXPwkx8rEEiTY4CxqlUnmNKgCLQtojtFiJuN5OPjV9DdOoEqNKg3k7T9Zt88UZauul6TJqqOQFfU0LDamLAGXsAANt8eXkkhRdzEnsSbwkkxF1vva2AibGC0H8P8MEE7C+5EHbBh/wA4ckc0sIQESfhgAgC53ge2B+M5fq1JTqgiSQ4losASAo+Wrv4xHheWBAZyV1EoItBABm9rSCRa3zwGhz5KU8vTc8qolNldmBJUrUJCgi2qCZ+lxOEdfPaWaH5oKlQSsED5GYPi5+m2JVci1BkqV1CoxbSImTTMBWBOxa354K4WKFWjWFRQtaVNHT+IsSNF/cgz4G+Avy9ZJNWmpCwFIMm+kTPmSCYmwxS1SWqCp1tEJ3EAzuP73xY+U/ytTOFcdSkadLwOxIHcdQmxvBtiKUXy1YsQCUKiP9W8RveVnuJwAT55STFNR7Xt7b49hs4ypJP2drmel6oW/gRYeMfcBuhxeqcs7NArKSWCSp1XltKjSygxuZN8cxXiFT7TTKgFlIBB+E6h1BgbD4mHta1sfctxhmpU6VROYlKSInoUzMxuvf6DxhkaNVcu7UQhp1XemulSxMHVqBPgDYXA37gAM+VpZaozaNdMR928SQZOme8AC4ix/OVBFrnVQpVIk9LGVG/SpJgxbc/yuVxJKFSllQKruwDB3LoIFhbUViTMCTYEn3My3A1oCpUXMB4WKQDESrFbgMoFpi9rzBtgPeqciKbAZaqrAUwppU5DW16wZnUBH/2274c8FzXDqZdalMlKdPors91AjoUHSQ2qYIkkA7CMJMlxd8tlNNCpL1iylUJapTaDDKBOlykSB3FsCZfNVEFJmD01amBqqUUJq36lViLppNibjU0RJkDc3USvWq1sv9nNDLprNNnKPp09QW0AyL3m5i5wqTjYztRhmGqBSo1FNMwiqq9TSxUEFoJ3YntiacNpc56cuKdhLPTVWGmeswAx1bEd43x84ZwpVzK0milzNLAmojaQFLatSz+JexBvGAhnqApcyjo5pemAjaIKEH4tzYrBkefz9mKlZqdItXA2AMdIVDAZpE2grtFoxdx7iVRAabaWalU0pXgkkEagha0qPiEgkT27kcRzbGlS0JWHMGkIeYtOqIMv1GGM79jM4CivXpopZNTwQPiJDMJkxANrMD7qPfC5s2az6CtTmObmTZb2VSdIWJm8X9sQq1ZpOgocvq1kqY2kQoIk7bGYhvNr6WZanUV6ZWkaqdLrqKACS1j1brstjO18AW2c+2Maa0U0Q2k6DNO0LAB0reB9Tv399ip0abJmalX7QL0wpDICelenY+95A8YUZFqzLV5TEMx/BCAi5aQIAWDNtjG2Cv8AENdGqjUyWISLCQwAAYd4I/DcX95wHm4SupU1Hlsekh1MGFLbD2UX9/GLsxkMrQflVmqqC5Ltb4ApKrbvJWT5mwAnF3DuJVrPpUqCisHUsGAsBcaTKh7C438YGpU6jU/tC1U1a9CJpIIVTYiAFgkRHeTgLcjQr1A1ZKlBVQabadYAWIAKgDpESbzHa+A/UeeFeu/LE6ihYC5LIpXcATuZgmTeTihM7TFU1Si9V+VJhTEEEQZEyR4sbWwXlQgppUZ0VRqqCibVJXpCqxB1h/ik7AWwDF6r1JVKagldTaPhXQAoVAboFB06doE3uTn3U071DLadQDAbm203tFza22Cc3RAFOon+XIDHVqI1ibqNOykrHsbjBOcqoDroVA3LUUkB+JlN/gOoSCSCdV5Ft8BSmYerpNU62d9fWSViCJYAgiBcHxHyxcnGkqsozILkSoYM3cQNiIhoP9xiJy71RUqVGK6QoPTIvMCRvIAP9jCgZ0K4KHStg5A1SDZiAw7i8HAMuJVTQJNMOQIUtUAJUx1AnQL+B27zhT/iDtTYahdvhvYR2G18NM5lzNQU1Y0ekdTWlwdJPkiJttpvtiPEeD0kpJUWoHqs0cooU0gzoeGuVaJkjTcX3wAtPMVZV+olqZVGLACxAJE2I3Ee89sMvTPCmrVKgdQdCAdRMT2WfdAQLgTpuMQzfFf/ADFNFaVMpuTddTL94BO66tQWBEX7zirIcRrUuYtI6VqavbSdJAKkkQwFhfx4GAs43lHo1CqnXTp9IqaCGUsJ5bkgdQE2OwPbbFGaWscqlVmVlZ2UgETKxdo2tpA9h8sQq5Wo1UvUko0vqbqBv1Wnsxi/64Nz+WpFFNDUgDHmBjINviC6BFrRft4wEchWWiObTgOyQpmy6oJBDT1BZXve+BMvlqFQVS9QKSZRx8CCRAK6QTPwyNpm+KK2YWoyHpUIoA827mNyTecNcvxErSrJopRVUcwMPigSNBBlGJi43O+AG+01qoapUqyp0h2DlYLMSqmBBuGbTcfKcQ4pTp66mhDpBAVg5On95ovq+pHfbEAWYClTGpZ1BBMaovYncDpk9sRq069PVTZuWWHUBGw2kzsb29sAdmitOov3qVFKFtYGtoYRy2Y9x8iBJwJwfiAGZDIrU6Q3GoFlUCSQ5A6pEi3eMVVs4CH0oBTC2X9dyZJmbDF2dyq0qKtV5n2mqxNrKqMgNzEmp1CRNgT3GA0NDi6mkOaoIWoCYBDspEsWEkCV0jUPA9sJs2sVXstMg6lXXqgzIWRMwBEG/nFlH1KzKVaFc9A+FUFMqAwVQAA5MtqM9h3OJcJrOKtReYoABVmFSNWm2qSAzzMmPcxgNFS4UjKGevoZgCyrYKTcgCLAG0Y+Yx1fNszMxpoSxJJtckzPw49gLzlalHTVVuhkI94Kw0wIESBfucOKddqT0DWqXpgFFpgnQjAm5UjrkARuJntjMUs7UOlSSTEKPmewG9zv3OOrcM4dw1qVJa4+9cDXNXXy32g3IUfK3nbAZbNZdqlV8zSR0pMRIdVI0kfHBeWPYiZ/liNOplsxTzIqNqqgItKqCVD2eCUJsZCqQemLiDidPhxqZitTzHMq6ZGmnqIQdvhBGwsYI9jgbjucyZgrqKFIUIvWRM6S0AAyBaB843An0xUrJVpUVpUn0E1FcXfUVZRNyQ0kbAQBN98BPmAaZfNktUdqgKaRKOGjUCIJtN7wTjSZjhlPL5fRSzJVaqiqKnK1hiIJUVJGmBCmQY3tJGA+EcOylVqtV88hp0x0cxVVGBJJRjNus9rkMCJwCmnlEdRlwCNbKy1WW8SoKiTMmdvrts3rZRMic5RC6zopnYSQ8iV1SVKm8qfF5jA9PM5GtVZ6jBJQBEFUoEa4LKZJJjTb5iDgTh+ap1uZRLfcM3XUzNbSTovoDhWYwNheAx84AP03xdVY85eekHSrQVRmUAudSMTZQPYA4uzPE2rVdFQnloJQU+nRMAk/ETGle8YC4iqUS9MQ1QmNa1I0iIGlgYdCLzaZiBi0CkmVrLVpKKweFcMZ2EiATaPIiZvbAC5irWDhqh1FQQjGIYAzJuIn6G4GPuZr1HKlRMwvSZE9xc9IMqLm8b74Jp0KmZyy8ulQppSnVU1KhaBs2s9XtF9/fDTi3FzmqvPCskKtOoF6hCpOvUQCoJNx8pOAo4GlfKjTSdWbMkaTSfUFAMEMCI/F47d74uPDck9U6K9SkyEFVTTMqb73mQCIG877Cr01SqtW5lEJUTLhjcaZLCNMnfedzYbScL8zxWtlsw/MpU1rqxMlAZJ8n8SmbEH+WAZZ7NKs0DXqNlyS/VSVW1giSH03JE3G1rYIzWTy/Jp8vUQyssSWOoK1yseACNvF98K87RcZejKKrfG1XWpZhUJkABrnyCFKwB+LH3L5jOVOYyqVWiOtSwWIuDBMljcmDJk+YwFHCM5QTlu6I4QSabx1uSBKkdtMwGsD5tifE80rZutVpoi0lQPTRgsRp0yVUMphyZ/XAFDLCuXXmCmQpcSDDkmyjSIifxEH69ieJUatA/Z1ZKsgjWgJaGN4JAYTtBEePOAnUzCBCKTisaoWmFVdGmBvpI1atQFwYPeewmU5YompSDLVDwBMwpWJBnzfVpEGRtcG8D4Zy6iBgBXLDlrzSoWxJZtKM0CIgEb4mvCwhzdaoKo5bFVqUD93qcTEssmSRaRY4CPEKIWpNFRWcDq5pbsPhCqwmxgHa2wwkr5dSwFIluo9ABJUADYgdQnV7wL4a+nWaG5A1uxQgtIClGm9o6gf3hscE8Hq0wKgNECu5ITREqWgAQT8JBO+9j74ARuPItEU05moblidMSDCgGQ0gXgRe+AuPcbNc6VRKdPVYLO0BQCZ8D8ycH8X4SiOVoZdgaalaq1H1Q24aTABjwSNo90We0lgVbUIFyI3AJH0NvpgG1ThFNxQTLkc1gS2qwt3Dbae2IcYqU0SgaPxD4mM3YQZuSO42At88L3dCqcuzwQ/YH3mfFvoMG8GpmowV3IVQY77wIEnva3fbAQGfB0ypc73YiCT+GLXEbjDfh9K9ZKLIylCzF20gCO5aCYJA9zFu2MxpvbbsSIkecGJVqFXiwEaht8O099+3nAWVMnSRxz3eLEikF1MCN1Y9IBsZM2OxwO+bVeYtOmAr2Gsh2QezQL+8f74nwfKUqr6a2YSiOxfa/8AT+7Yhm+GsrVNDLUWmY1qbET8QmCR+uAlQrKxfWoLQAogR76p9vHfxg3g9SlT1F2Ugrp0uurczKn8MYWNSAQvN5FvM/34xdkqUrVZllQo6jssm3fc7fme2AKXlhplqqqCVWwDkHSpI7AiemCe2xnDlOJZjM0+Y9Ok1OnF3I0r+AnlhtvIg7bRjO6SKWoJSKk8s3JYHcHewibjuL+7CrlWT7vLV2daqTU1AAiJ1EQWsBBBMG8XNsB9QrzVastGUOpk0GnqJtpgwsC5sBsMHeouGVWVqxKIhYaqamWiyqSYiQto8YFzmey1RqFMUxTFNiKjG2sFrM1pECJJBNz9T+IcPpZgllzCjUWRFdqhETZ1mxBiwHlcAkp8MpEA6qlxPwN3+SRj2HH/AMbyvavVI7G1x5/y8ewB/CPQubrrQqUdCIwJNR4UL2sNRcmZ3Ax7jvAlyNOpRzOZLmpo6lUkEK8sgG6EAT8UNI8YrzXqzMUMtTy1FWpIFLFjMkMTtIBVZBiwP9VfAzRqUatLM1gIqJUpiSdU/GgMGJB37GTfAXNn6FBNNBK9MOdQatyyD0xaFJXt3O+4wCmcdKlNmTTTD6wIlCO5ANmMAW7mJxPioofaTCuaSqFALk6TeRJUb2t28+F32mtWWnRJkpYBrEDwSTYCPpgNv/j2Xr8OGXGt6jZgtDJJpr20EkKBsDeAC1u2Emf4etTNPTqKtBqafH2aAIJHctsCoHvO+FdM8luXzwdVmWkWH0LCNQ/9vywFxLiSM/3aBUEACDsogdz7nfvgN7kvS9CrQpUXq06NQ1AzGqdLMoJnQCgImBB1EQSMZHM5ELXanQr8yjrZBUCGLAXIAiCe43icXcNds7UVRp1JTnrY6YUgSbHckdu/YDGh4f8As5zdTLHM5esq1KhJFD4TEkECpqgML2geJwCzI+m2DtVzRX7OCEDtKmpbakDeVHciLe2CeL8Yy/LFNMk6UFPS4ZpneZadRYC+3fwDhfn84ah5dZ2XMKSK2pIC8vopoABtpk7bsT4wTS4M5pUmUs9ONdRikhGMiBq+LYCQCJkYAPKcuHrBHKTCBhrVDHUCTAk7i8gRY4jwXh9XMBqdEO7ctiFSTMFRJAsBH1sB3jDDh/Dnrl0RFpJVVQdRmCpsYEXI7gD5b49wfi2Y4cagyzIawDLVUqHAC31IRvFyTMbWwFfpjh2YapUoqBTZVJdXISJiBJuCZFt/1wi45mGNa+oFBp6hBsT53F9/GHvCuNK1Z6laty2qAMz6DGoEA21r0gTs3YGOxm/DftuapK1RV1ErIIk3YzqA0yT5mJ74AJMm+gV4YLSABLMTqZTM2uojSADh1xirnK9KjWq0agpVytNepjY/BJO4O8nfBXF6FbL0K9OvDlQOqncDV06m8nYGwA/lmn4x92tKpTJEoVE9gQQAbmOkC3b3wA2azZmogWYga+6kGbEdjtHfEeG1dAq1g6qwUBAQSW1TIsQBBAn54jkkDVKrBdWlJIMgT4sdrfpgjiGT5VJK5CKxMGl1dOoE9xpMgdiYnbwC/hvEIzNKpXJNPWC0d1m4H5RGN7n62VqImZp0Iy9cddKkaQ0VUaCHL2gqEMARYnuJ5/lE51VV0ySbiw+kzYe5wfWV6NVqaMiCJDagVE+CPxSIt74AjOcYIpoaZKaA2lfhMFtjpMbXtbxjOUHDzzJJbuf64ecS4NUXLU6wBK3FQjZTqIH02vti3096dpV8nna9SoyPQUGmOnSzQTpM3M9I2ESDJ2AeqOz0hSpMqxAKjUSxiy65jYXmIEdsL6XCWNOqzdJpiwIPUQbidtpMz43nFuVVxywzCEBdFZQUBIIMyIJsDe22Cs7mftStVWgtMAX5KnS0GWd5JvHdQPeewDeps7ScUVo00UU0gsv4pj4jAJIi87EnB3C6JFCpV5rI2hgqhCQbblgYW8gSD5xnjTBEoSxEyI7YK5TFgrnoiWiOwmLmx9vnvgCuEVgayM1QUuWpfVA7CwEWLE2Awxzmcyy0nKq5r1AgVnudJHWZiJkQD4Y+MRpvlgXdKL1VVdmYHT5id4m5AtbGaZCHh1af3SNp9t/pgOhel64y2Tq16dHK1CQvMFaC5kCwAkaRPw77n2xl+KZZbJTVqbMJNN2I0d4OoSR4ncEXMEmlmrO7TS6AoZlgqgU2H08D2PvifF8wa6h0WTTYh6omWBgjVLEkAWmBgF9DKhtDEkUjA/iBtIFo2vgvhADKVKUnNieZUdNvGlh7yTOC6WbrLT5lIaKKNaooBbVoGoXm09yIFhOF2bqBtDBy0zr6ANJJBMmTqnfVbvYYAwJl0pu5pgMQBCszaYe5km0mBtEAjvOB+I8Tp1TTp0fuqYbc7yzXZtPYCLDaDi7NcOpFNQzWpTEJBQ6pvMypURuLzHjB+U9MhqdOugUKBB0srsWJ6WZCwIUSJj8hgK/UOXy2mkUVyonrXSDWQWFyCS8i5M2b2GBszQ5KsumkNaBgWYOYuNE6ZkEbiLxj2dyZAMlWdA06HSJkQAAb9z/1iea4E5NN1ioGEMqSArKBqUM66CTc2JvNrYD7luInQv3qDpFizWtttj2FyZilAmlVJ8zj2AlxjOVmqla3+YsIY/hECPbv7ziutQOjVTRtIaNQB3judp9rb4n6gMVkJ30gN81MfyjHsnmmAFNCAahklrKP+AP1wD6n6cq5dJzGXDPUjlyVadrAB9/Yi+1sK8pWOYqOtRkSVc6nIHUV7XiWPbv2GN7Qpf8Am5b/AMukaNGgj6XMBywNN1HdbAG+0453wbhyHM8vMNpRNQYgj8PSLm0TFz2wEm4U1LS0jUQSAd4MiR87+MJqikE2xqc7lqVPNfdaTStrUMrAE9hBvaLjyfGLfW+ZouKLKlNHUlWFOnoLLAuZYyRBAPvfAKvT9KqFq1KDqHprJUkBmXvANmAgSPlgivx5y2XdKjhqCrc7a51WX8UNO9sM19KhzGVzFCpR5YNQmrcEEzZTJOmDHubYT57gb00arT+9ooQHdbaS0RImQCe+2wOAjxh61RmzNYsTVN2IF+wsLCw29jhxwvMv9jqXPKUBbuYkmANPmSp72B+i3OccNSglKqWIDBtz2BAsTH5DBGT4RmamWfSr8nUHBMKHaNIjuTeOkEfLAV5XNLUo1Af89epW6rAfhTTZf+cI1zRFwThxk62X+zlGDJUUGSXiW1AWAG0X0m8rviz0tQRKwbMZfXCllSqCobaD1CCBc3t+WAXZV2Z+pZUm4adIDbEx2xoc7RGRT7tkrMwDLWTYNIse4Im3kGcG+ocoa5qV8qFpAJ100YMH5YsQZgEAxpHcfPCuhxSpVyQSrTLAOCjH8YEqAs7gMbxIsB5wGg9KcbLNWqmprZqTItFoEMY6iWsRE7frjF0M4IptVQtTRpEb3uF3Fi0E/XzgJKxggQFY3EW3BF/oMbHjPpynRyIquhFRrLGosG7B/wAIkK1ht3jAU+kcvWvmXpuKBa9TQGEKSI6iNQkkH5fTCv1JQbU6O4BV15a/jZXkg2YqFAiWncjFeZq16fKDSilAyCbQRO095n3nAtbNhqrFmaCBJYySY/sYBrxqlWXl6qKogCilUp0wFBqQ2lnB6yAHte97A4A4hSTmoebr1E6jEFY7zpCx4jxjVZGnRr5TL1K4dKdBNDh2PLqaDCNpm5AlYi5J+uczvC3qrVqUKZFKQ0QIVdgBee8wB39sA/zeSenwbnamPNfVouQKU6VJBsCSS31GMtleLMlBsugIWpUV6jC8hdli2xk732xoeKGrk8ktDMLUTnBjpMaWIMjY2jp3g4y7UTTRapWmQfwzO9xInvfANuG18u7BXo1KrEkNy7QloIjdt7keLiL20ajhNFI/dxpLAL0ArpkC3URMzhp6I4ZTValapUrI5YgU0pH8JmNXYz2t/PCp3WlXcuBDGesAwpMhoBgkeMABlUzVFStE6VboOk0zJYR36hYxMCPOL6/KULS5lHUfiamGZR0nZuWJBNrFh7gDC2tm3eodJDaiFEBUF4UCPhUbDxgriuSqUnZMzKMFCrFrLbZR1DtJiffAS4DxOll9etqg1oVBTSL77kSO11uMQocRqUy4qCoWjqLatfkKxJnTN495w29KZqjSpOrBG5srUZ1XaPhDOwAgEEgTvhVxTih11CqIAwCzBEFV0zE2bt322wA3C65q1uuoVVjLXYAxtYA7SYta+2AqepdXxdwdPt58DbEqOpNLrIg9LRAkbiTY7iR7jzjT8VymWp0aNWmW16dNRWFMrJEqekzAGowRO3jAZvIZiorAUWILW/79sO+O8Hamq6VMcou5ZCul1uyz3syQdpPmRhOJpVUIvebqwB+hE4sbhbtQ+0lgevQFmXbeWA30hun5nAPshWpZt6VJAaaogCAwSSosDO5mZ23OKMkyU6BPOJL0qiuikhSSrKqkabsLEiYvI7jCdOK6I5aBWAIYkbyI2Nhbv74syWquUy6KAQSyaQCTYkglmChd7mAAMB8ymYo6iczTqVREIEYLojwO8eLYa5PjVX7PTprX6EYWPQwGx09XadUe2Ajw1lraKiinItqTT1CJFoEXmR7Y9W4CTVQaXSlVkq5YNAUSSele179iLnAJ2rkGJBjva+PYf085l4HRT29//wCMfcBZx5aWZrKPu8oVWAWFTQ47SerT/qNsI+UxqCiCCdegaSCCS0CGFiCdjh1TqGslFaoCFdQR2FnAMEFhNgREwcL+HZFU5T1iaVNnvUnUOk9kUax2gnzMYDS8F4hUNOhTRmqZlMyKJDNHSwYKNpCArM3vqFrYQDmc+sw0u51AvqA/EBqAO/8AzjT8AytMVKlahV0K5bkvuQwMzDwT1AgTfc4SPwGrQXnnU1AGKdXTAqEi0BjMHqM3FrHvgKqWYq9TqrhRsxQwv1iB85x7j2XWiEhi+tSSrfh8dzuPlthX9rcvJJINiJsRinJ5dnbQgkk2H/dvGAjSQEgG19/HvjfZDI08wzLTrkUhRLVVRruNUBSe0Ds0R5F8YVIkDycNmpPRULoYayIJUjWfaRfAfPsLJWzNFEWuKYnVAJgxdZIJMNsAdpjBTcZhAi6FhStkWPnqJ1agLRtjYejarZWhUr03aGqDWHpgsbHa4/0+1sIONVcuc7Vq1+WxZVuFIUOBclUJMkD6+2+AS/4TWOUGYFBeTJAqM3UdM6mUW7g3M3FsGcEz+XqWz1bMFhITlprCAiJktqntABERiqtxmkdIVa/2ZDGkXWDJKjUSFlvY2JJB2JY4k6hKuVpUqVKowR0pEs0gEwSxJ1aJMhVGAOp5rLU6lCorpUSKnNWCqWbTTPK1XkXKtf6YWcc4nTbMI1ILyyPgCjShDG6qCQAfigdyfqhzABfW/wAJbUwEWkycPPU3AtFKjWpUWVCDreGiDp0EyLEz+ZwAXGKKCvrRQEIVtAkdvzgkfP5Ya+p2q6E1Vg/MA1LsJ7EW+EC0m+K/Tnpx83TLvUQLTLCGfq2mAIJm8gW3nCyouslmJRVWACL9xF/4h8pnbAfc7miraSR0qF+YAA77zB/P2wDmVAgqZn9MNG4miVUZ6II0XiNVxZryNXvuPO2PnF84uYquyqyhlWJgnpAAJMAeZgfngPuWprWoAV6lQlJFGkogERJaYi17xJvfFvCq7y6oNcwAssJMgDSJ0zfaCTAwszOea1MABUnSRYwexP0N/fG+9Ket6eXpKhqoFpknQUTSSbgiWD9JMzHbfAAcb4bmswMumZonLUzUOqrUTSigLFiLnVJgNEsAB5wt9R1SBQo0mRkJ101RQBTBsmpoE1N5JuP1w79f+s6ueyaMitSollWpTswZgWYHVEwHpiNu074xuSyeYcIEp1ahbqWFJFzHy7TgGvFGrZesOdUWtrkt7sDBme4NwffbC1nXMZlFqPy0YhWaASBvAmBv3t/TDXiPpTOBVatQqqthqYiBP/taT8sEUsrTpCpQzNFhSkHUq0mYIZ3YSSwtdTMjYYBF6j4OuXrOtNiaahCQ5Go6tQED8S9Oqe0gYX06LVix1oNI3diJ8KtjeO21sMvV+Ro0c7Wp0CDSTSFi4P3SSR/7TivgHLOZopUUim7aHAAkhrWm0gkXwDH0jxJVynEMvVClTS1hWBPWoZZWAbyUv7YWeoqDis4aTpCh3J+KQCpJJudBWTvaTvg31FwY5bMVKaMWBpsGJgRMgTc2PSfrgXJ5J/8ANqKagZSys4J+EkEkgzHQbzYYDp/o58vV4dSpVaOXdU6gKmmNV5bb4rmTgX1pwzK8gGKVOP8A8KUzE22lT9ZOOecVzhqLS5FN0QKFK6bF4G0bzY/XAfCaziqNJCN+9AMfRg0H3AwE6Joa1FVqjUlMSoUMF3MAkjfyTg5q2VWmTRNQtT/y50gnWxLFrfgRbFRuw2i63jdRzWbVU5m3VABNpvAHnBGUyKKtOp9p0ktDxTeKcG0v8JJ3gXwFnE6JqZwmr0BwpB+KV0LpM9IMjvb5Yp4QlVK00WIqklV0yTexAABn8sfOLqtOvC1GqKANy0jyL9vla+LMlkqgptXpPpcdY0lgwAMWYbTPkYAn1Xl6usGu+qsq6XDBgRBJF2+Le5iNonD7h/D6hqUFzAatR5WqnpB0ibEMUWZUCD9ASL4xuYdHB1PUZj+Jrz+v9ca7h37SKtPLrQgsoTQe0i4mYkGI+uAzeb4MOY+iqAmo6QSbCbD4T2x7E/8AHk7ZTKx/ErE/Ul5J9zvj2AH4XXprPMYwLxc6r7CNrbzvbbEeL8V5lOnTAIVCdKzKgdvmwFiTe2+As3katMA1KVSmG2Loyz8tQviVOqyR77e4OAYZHPO1D7MqliTKgd5uRHzm+GdStm8xSoZdOYyaAVRgQGCa+saukBR0kg9x5wHl+KosMA6kWJUgnSbNpBgTBMY0uc4/VzVbVkahy1BEFJAdIawmDuYmBbxJwGT4jkWps6OpSqkBkN48xFo7998LEYzCm+GfGmrJXdatTmNYlzHVImZjCh3MkjAH5AqrBmaDT6lAEywMqPzuT4GCc3xetWqK+Yc1CLS0Tv7R/c4G9P5EVq6K5CoOqozGAqCNR+tlHuRivL1EFSXQ1KUmV1FCy3i4B0nY98A+r5yqKBU8xfvNOo1GABEEqVmFI0ntNzhRmFDshchV3YmTJ3PY3OC34g2ZWhRqVNARnZqjsSOoKNRHlVQAAb2GD+ILklo0zToZkmQTXqMoBvcctWIAK3vBmN8BoM1xCkeEPFIiByxb8TLZp2m+M56e4j9lDJzFBYEmFDFSRAKGCJj6H9cOs7kV+z5ci45agye4d9hMQQFO0xHnGSbIGrX5NFXYzCqokwP6DAE8GVS6tWSo9JQSy07SFub7xAO1/F8NOMcbGhglSiyuDpVRU1KGB3LEhmAgEEXJ7YbZz06lDLzWStScTJOhtUgwTDRAMAjf284nJcNqs9McuSzqBcHf2WTA3OAK4bxAZeOk3IYO9JSwIB+Elrbn398Gepc5zKVMgg82XkHsCQQRuIbsfH5631TwTL1KGgVFpVQdSlmoKHIBGnTq1KDPm299sc94oDTFOmRBpqQYIIJLFi0iRcEbeBgLuB8BqZgNUIYUKUmrUt0gCdIndz495ONjxf05lqnDKeaQUqT9uWriV0kQwZiWOtfi8E4yvCcrmatImnlTURZ6xTZo8jUNsL6+bFRxztfQoRQDIXQAsQ0wJFwIucACaRj5WJ7fnjQ8RCU8rSWktMmoBzJbrB7dO8GfiFrYXg7Fdxv/AF+hwx9NMxzKqgmzFV3JhS0D36cB6uc1SyXLP+QxGoaVIXq1CGBLDrv9cNuA8bztI0K/SlJVFNCqqoqaQFCGO5mxjfA/GeIUmAanTphi4JGiGGk9XVEGSoFj5xOp6tIqUXBR9FQVCOUqEEEEjUF77SJ2nAargP7QqtWpWGb08tGYqWpi2ljCkAXIEX8jFmazpWqUGnmZyg71VmnopFkOgho1aVWZg7ifnz/1FlXy1RgXVmqman8Jc6yu8kX+K03thjQ9OVspTp5l55Bpa+YhDLrJMKYNlPTf598BmqtElxTW51aV7XmO+NhmvRtLkgczTUgOXYsVCfjkREgSYHjAvBKZztfMGAgcyHFOSCD0r8YVdWxmfa5xdxDhVcVjk0qs5c6QgaQFIVix8DSdtt/FwC4zmqFanTFOsWPugWFEQrRdpaTJ2AUeZHzvqD/xqFCmPhSKlyJ+8LaTBHTsT88aLihymapplcklNKiPHUsFQoYlhVIJYErcE31i1pxiqmVRkLKSHBIIJE28rEgTaZN8AZX4qamlB9nyya9U0gVIaNOonUWnTaRHyxXxChTSuPs5DoyD8ZbqIuCxVe//AHjS+kq+TpUgCrCq5UxpRy+w0LqVrFtu9+2FGU1ZTO/eK9Ll1CyB6cGCWCtpIAAgz4t7YBKAqlhWRiwHSJgapF27lYnYgkxfGp9NcS1VFoqlKjTjUGZh06TJLMwvaRB7Yn+0PPU6yUqhQ80mDUNNV1ASJDCCwJvBFpPtjKHKOlSmlVHQsV6WBUlWPaR3HfAbD1llMjX6qNaktcfEU1cupA8kAK/htjsfOMrRqsOlqhVWIXTfqEix2gCNztjYcc4FSrZctlDr5UExo1KCDKuBBiYgwIgzOMnR4GH6Xc6jYAbAm0E3Pfx2N8B0LM8HyCZV0VJzCoQUFVm6ipKsRr0xPaI7RbHL/sToFqPTcU2+FipCt/pYiDbxOOg+qK1Jqa06VdirKVQINTBrbmxgCbEzfFfqfjyHh65SsDUqwNBDLNPTEFtJvN7YDm9ZJYkbEmMfcPB6bzHdQPYulv8A7Y9gNB6t49TzORpq9RGqnSYR2fRA+Er++brM4yXps0BXT7UHamurUqgXhSQN+7b4jVrrEAaD+8CDHzwX6ezlGgar1ZLtSZUtI1Pu3z0W+pwC16YlzBVTJWf3Zt88aP0/w6qV/wDGLmqLsi0WqAHwSUKq0RhDxFKmim7qwWIBIMeRH07Y6LwL1KMvQWgmZVVIBTkUtbltQL6i0qdXVtEYBBU9H5utTfMPRgmWJaooJjfpJ8DwPbGQ4lkqlJylRSrQDBi4NwQRYgjxjc8V4soqV9BzHLVrRoAgsdYJILAdQA/pjM+ouJGvyZF1UrPkSI/K/wCeAj6W4sctUJ5aVBUQowbwbyp/CwIBnDvP+nKa5apWeqNYgwHEdRHSoUEdzaZAXbGcpZF2V3WAEEkFgCf9IN2PsMEZniFRqQpu3TNxpANtpYCTfycAuK2vjTZr1dVahyWWFKhTexA/hECfffGXnthnlMhRdJ5xV7yCpPkg7327YCGTzhQsEO+wJJGrz8/9hjouWymVqZOFGZ+0NRktSlZNrmIBEna9pxy5qDKZBEi4I84e1uOlWApuYB1a9IJkrB6TABv2MfPAL8plC1enRIam7MFbVEifnEH3PnGq9Q+mOXladSgj60jW4qK5fWJgKh6dBBHg3ucY/NVKrMDVB1gSWYQ0C4/4tjrX7I+OColVaqAaCpUqp72Ykybaot2nACvmxmOHGgyU6eqnLs7zU1IAVcoVtJ8sIxyes0RO2wx+o+L5DLVKTvUpUqgCm5ANt4kXj2x+evUyURmGinF706fQgtG7Fm+gA+mA6F+yH1YEy2ZSqQKeWRXUAKOm4bxLFhMk3JxjfVJTO8RnKUGotUI1BisFt+ZYkAFbnzE7nCHklVkoioSASGbUNtpcg+bjDviuey6Nl3ybQ6UoqlpILbT7kgmYgbbYAf1FlaNR0+x0ypAIcKxIYjcyx+eE2UzjUaivTMPTcMCD3Uz/AEw1pPlxo11HLCZ0jSDNwCZMXnq8RbzZx9F5NNlockSQhGzRvPcn3tOAhlRVz+YZ3qAaVBZrSFk7Dc7kwATfbAHH+ENlqvLLK+pQwYTENO8gGbHFuQyFamQ96c7SPMC6ntfvhr6uyNbWKteorVFRdUxcbAKAIs2qRbcYBfm+FmsS1CWpUqZZnaf3oCz+8ew8zjcfsw9ZcvTw/MUtSMSqki1/wsp7G+M/wjj3OyxynLKdWtqtMaiwnZgbyJMR7fMg8O4FXrvUehVNNKPVzWYrHcGV/EQJwGi4/wClfs/EXoZchErJzaCFiqsV+OlqmzCCyk2i2Mxxn1C4zJelFNkBpgr3EFTJ77mJ7R4xrfV/G1zPC6L1HBzVIgFxY6tmjb4hBtb8sc4SVeai33g99QkHba84DQ+mM5TyenMF0ap2QMdQBEH2B9j53wfw0irmC+han2l2AdnJN51AoCBOlgSDIlfrjKZXPcv4FST3KKx+hYGPph3wbiOdqrmUoCpV10/vAokqsgagBcErKdImGPiQGp/Y7lkTN1BUVHZVbkvYgFWAYr4sRfeD88P/ANtfDQ9CnmAIeiY1ADZysA3mARI37+ZxybhnG81lqqtTdlqU5VVIBjUTK6WB3JNo3OOo5zInMZZBXzWqpUphKtTRLAqwcqFOlEhumTB6fnAYZeMnMZXl1kScuA1N16bTDBpN2O4IgyMJ+P8AFKmZZDUYty6YppLE2XvJ3Ym5PfBXEeD8inUK1NelwDKFZTswnYhrGLdSwSDhXlq4puJUOR27T/X+98BrMxxr7JlaVHLV1avVXVXrrus7UwSJsLSb77Yz9QuiFyXAedDFWXUYuVbY/Q98O8+KufVo5FE0VBKjUZ+b/wCXa9lURfFOXzXMyq0c0zMQ8rEDQANgY03v53wGbOZcgSxIE2Pvht6cpVqrhKNNqjC4VVB27m0AA9zF4w6zvoB2yv2rKktTjUyP8QHcggXEX/3xpP2d0noZMOlQI1aofiQ2WnOxIIOpiJMQAD3wGVqelM7JnJ5iZvYn9Q0HHsdko+qF0jUaWqBOlxE949px7AcaGZyxVxSy4apoPxTZUWST1GDbe3bGLq0zN7e3t2w6y+eqProppBekQWNpWmkwSAbwuAOJia1Ufxk/mZwFj8VbQtN+pFPwm/5Ttgrg+RzFVGekFVEEkk6bTFoubkbYSlMdh9DZhqmVpmkqLoGlyVWXVex6Tq/TAcqznEajsVqi8gGJBtbzBPzxGutwoMg7EC/yj+mL+NZnm1q1Ui7ux/M4ERyNLDcGR/PAGU8kFBB0CY+L4h8vG/jxgfiGSag+h1gwDHidv+sb/g/FUZaTtRRqlQQ7FVG22mBYyN/GM5xPLsc1VrVG1BalgbkxsDPYWwAmS9M1HaoNVNCgBOttIMibE+MS4lw45N2Xm0nLqySh1QJH5Ej+eI1s8zOSwDezSRb/ALxLj+XQVzTjSVVQ2nbUVBYifwybTe2ATCphhlghZAtOXgCxa7D27k/L5YV7E/PG9/ZklP75mpU3qppdHcE6dUqRYidsAk9S1agYUayLTdBeAJ6iD1GTPneL4GocVej/AJDtTMBZUx+uNF6u4a+ZzeYanoQUUEgkgQBFoBvY74yVLJmNRI0jeNz+mA02X9c5sa6x+EsFIWyzElNJntf88Kq+c5hYsCAR0oL6TM+3uMCcTejJNJXWXBgkaVAXYdz1Tc9re+J8OruwOiFA+c39gYj54D7nczTakBF/c3B/LbC+luL72nff27/LE3p/GWiQe07/AO2BNcRFowHfa3oDh9RBTy6Ba9IKwYluqLw4JurbG03tjEepOJj7K6hcssNoREEujahquTqHwb7fnZ5+z/1i/IzFfMDXyaYuLsx8mT7YRcG4CtdDUqwwYkxcGZ3kX3nY7HAJsrxUm1Tx37g4U8bzRZoB1BbAyb/r/c46NnMyqJyo00tJ6UA2G4v5Mydzb3xy3i+g1nNMFUJkL49vzwF3Ds0yTpYqGEGDBjx8vbB1L1DVSg1BTCvGr3A9/eBijJ8Ed6D1lK6KZGoEnUSfAAj9cGejeC/aMyFhCq9bK4MFQwBFrg3wFfDMypWolVlCOL6j3FwR7g/zwody2kbmAo+QsBi7jgT7RW5alU5jaVmYGo2wKqWwG04B6XFdWNNl0p8TsdK3sIhWZjM3MDHQP2d5HJ5LMvQeoozjiVBDAFDfTTZlE7SRvb2nAvozONyqZVVQ8tZAYwxIsSsWtHnvja+m+GaBz6+mpmGBHN0KGCAnSkgCwv8A2MAp/al6do1cs+bjTXyy8xaii5CXKt5HjwfrjkGY4kHpwhZ6mkM7bKklRCj2m+0e/bsfD/V9HPVc3kmpOuhXBNiGSNJO8hrm1xtfHBOAVgAxIvonyDBEgjupm+A6T6T9M0jT5+fzAZDqGnUNBWIksbmN4G1scu4hk/s9eogJIRyATuVB6T9Vg/XGo4N6kZGQ06FDWpgO6kkKenTE7QcBepcq9TM1ea+qpr0sYEEqABtHYDtgJej+DpmGL1nTQh+Biwkfw6dz2icL+LUFpZp6SktTFQQEkkggGFDXm8Qe4j3xp+EcEejlhUSpD3aQJEAwVIIg+3zOMUM071uazHmM2ssLGd5Ebe0bYDtHo/1fTWiKS05p0lhhI1qAL6kN7XnGiy+bo19WVHIKBQUQEGEAWOkW9rbW845HlOKvmK/MzBFWoqBKblFBBn4mixJBid/GKstUoZGsCOYwbUhPTIUi4CzE+8+9tsB2hfTeTi+VpT3hVj6Xx7HGKfrGoABzau3hP9sewH//2Q=="/>
          <p:cNvSpPr>
            <a:spLocks noChangeAspect="1" noChangeArrowheads="1"/>
          </p:cNvSpPr>
          <p:nvPr/>
        </p:nvSpPr>
        <p:spPr bwMode="auto">
          <a:xfrm>
            <a:off x="307975" y="-2209800"/>
            <a:ext cx="82200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xQTEhUUEhQWFhUXGSIbGBgYGRwgHxofHBwfHyAdHx8fHCggIB0lHB4cIzEiJSksLi4uICAzODMsNyotLisBCgoKBQUFDgUFDisZExkrKysrKysrKysrKysrKysrKysrKysrKysrKysrKysrKysrKysrKysrKysrKysrKysrK//AABEIAK4BIgMBIgACEQEDEQH/xAAcAAACAwEBAQEAAAAAAAAAAAAEBQIDBgcAAQj/xAA+EAACAQIEBQIDBQYGAgIDAAABAhEDIQAEEjEFEyJBUQZhMnGBFCNCkaEHUmKxwfAVM3LR4fEkghaiU7PS/8QAFAEBAAAAAAAAAAAAAAAAAAAAAP/EABQRAQAAAAAAAAAAAAAAAAAAAAD/2gAMAwEAAhEDEQA/AOrmqMVVMzHvhGeLsTpUajafF9/72vimrxE23UzswP8Af/eAfvmogwflixak4ztbiQUXYTe17/p8sQqcQESrj6EGY7ztgNNzhifOEHGWp5xjJjtv/ftiaZt/xRHuygx8iQf54Czi1ec3k4Pep/8Arw5145zW9SCrXoMAw0MxBMCVIi3yE41VPicgMGsdr+8fzBwGhObCAliAPJxD7YCgb97a+MdxbPcykyg7djPn/vF2X43qHUCNo7/PAO3ck+MVBrnzgZs4CBcHFb1iokKTO1/l+W+AZpmiMfTnCbmcK6WZIHWAC3YHYfUf3OLFzMiwMeT3vgGdLPacF/awdsZ5s3eO/jF9HNbmPlgHgzOAq2YHNt+5/XALcQN9oj/i3nAVLMAVCZkaBb5k4B8lfEMxmRv3GM//AIsTVZALBQf7/PFr5y0nbacAwTMbycU1asnC980ATJ2N/wAsfBnQagp3kibbRtgLOJVKiUXrU1DaBIUmCY3ixkgdrTjDnP5rM1Vagz1WEOVUgIngM1hJEyI8b742nGqqVgtNanQvxKjRrPglTOnzG/8ANPk2WjQp06jFFE9C2m5IBI3gQPfANaGa6Q0wdiJBggSVkTJEHbxhlqaNU7f3YYxHH+IBDYFUKkkEQGIgSIv8Mj6d8T4X6pinDfeDZWHiDM+TgNtl6hvOJPVAgkwPPzPfxjNn1EgjSwFgSCL32/mME0OLg0C9QhtRIUAG4mP13kWg4B8MwAwXuRO4j5bzJ7fI4krE45vxrP6qh0WhoU3naO9xebYdcD9SCnTRHlmEySdzMiPaMBsNXbEG/wCsLk4kpuWF8FVKyGOoe0HAEJVsJxVTohqpUxAMmw/W2FFXjKiqonpALE3M22H0M/TDOjx+gWcAwUAvbqBAiPJubYC/M5ymo6b9+nF1PO9PTc+O498Z6kmskKQZvc+TthvwinpZybQI/IYAc5d/FQ/+ox7EftD/ALz/AJj/AGx7AC1c3TciFBhpLiY21ETMQZAsCbYGzedpwai1arEk9O8WiJ0+TEx3GM/mOH1TCBitusMQFkErIuZFp2Bj6YvyWX0s1NnkqyhVDgSJ6iDF4gyfngKM3xNeezB2cMV0zNoHf/2HbfBxzyrRaAWJEpa2kEzJB8H8wMLcxlBAhQ2t4VyWGmCTdrLEgzYx52xbk8mCQhakXQyTqhQIssqR5Ikm18BdleI1a1RQukkaiLkFrFmBO4BuPmR4wSM5ZncFAOkdMljHnYXxVwzOPl3emaVMMZN31Wb4QNJN5gCTMxcYATjSmlUmg4V4AMyt2YnUTEQ14He22AQONLNaI8f34xqvTcrSWHENYFoCq2omSbtYLMx3jGcraXLaVczYHuDAN4F/kYw3oLFNVo8sjSWdba6kN7rqUgG0H9cA0y9IS2oaz1EaTMAEQ8jcEE7+Ril25ZEhoEGwtfbv7HFLvVhOUrq7IeaNJWQx3UBrdpG8xaMRQ1HC81WPMnQ6/CAsi4BF5G52jAP0rJTbU5DwsgeCYa4i28R5nbtBM6bwYuQsnc/IbDfufphRSJWWWqdS1QAXUlIIm4b8Iv2JOAM9xt6Ys9i2kAzB6p1ewvsMA/XOMCTqgCCZAJ7QJjv4JE7YuqZ6oVuisb9tBvJBsdrTf/vK5rilXQGp6LuAAqnUrbxNpv4HjbFVLi9WkWRwrQxAYiQYiQItYgX/AFwGpp5modBJViX2j4rK02gwBv8A838nFWWSx1TdflESY2G3/GMtwOs9MVHVNMgvqmbTvHYDtJBJI3jDWjXtUWAE0IyhrTqUiZ07yTb2i2+AaHjpDQ1MGAO5G/zBxCnm118wU6gJkMNQMAQP3RF/OFNPNKSup6Z1KGYtUgKRvMixg7CwjFVTiAoU3qg6pO0ExeANgNRteIgHa2AO4hnVJbT+KxPaxHf5gYq+2Vg7sokWEBSwiIJ7CR/XCP8A+QNpQUlKD/SplSbkkyAx72HfA9TOaqmohG0qBTgGPNwfxAkgx3HgYDU5aq1QvCLp1XmdW+/1FjP/ADiuqwpMyo2r8LEdpvpO4B72nGZTNtSpsFJaoYYkLMEzIFysCdvbtsSMjn6dPaox3IUiWLEEACPJv88A8oHlqpFw9xFzAJERaPPvgXOVyx1VDCKCZEWExPjcHC+lSLFZSzrrjV1XveYkx4+mKs/madRtJYCRB2gCNrbtECTG2AA4lxOpUIBvTp2+K0teYMGYIBG0z5xfTz4KFDABuDeVjx1efbCfh60RWiqHenf4WCk+8lSNvMfTBWcIVmFMsQrtpYkE6bRtaY8WvgD2yrK2hTqhoJmRPz2g9saLJnVSVwzDSNMx09KiSCNiRIj5ecZannjUOkKQliYXuSB1EEWk29z74cLnDSpLTc2Y6o0m3YEiBM3O/jAHUwskMAQRuRM7eRO+BatUBgNfSLxsJIiQP0tgavn30lQok3DGAfMD+Hv3ntviiizOSuhpKkDSu7bkjzCzfxHzwGlpcYaoqLCxIjSoB8fleb4urVWRdRUhd5tafOMflcwz16S0EJJWFXyQJJ3/ANR/QYup8ZZmOoISekyxDGJ+m47fwjAM81mBVf4govp1GJ0gSB5PeBgmhkyE1zY/MAi4gnt8ovhacnSeqNFVXaAx1oyhiSAUgzJB7j3wPmGNNmWp16PiK3ghoi9jDWBG4i+A0+UzRpsApgSG2P8AOL4L/wAUcmQNREsQPbc7f0wh4Rn+a7KWjp0iZsTO3hZAB8A4vbjCoCwqPTcAABIMki8tqGkSPB+uAufj1Qkk1bn+Fv8AbH3C9uJUyZas+o79AN+95vfHsBPjSUmVXLP94pZQhOhQCy9Ja+4uBtbeRgTKUgjpAQgqYRzcqRpheq7FZYbAdu2BXz9etlloU8rKI/xEHUCAem9riSQBc4+cNotX1psqhmpvUsA0gwo2uBeP3RgGWezAVUFBSkJTYsWUAkMQrRJDHUT5iPnirKVFFUgsTuVI6Q7HUTIsIkjv2+QwC3CVCGo1VKiMdBZATp0iYXVEm4sBtNxGJ8YptTCJUI2mARbYQN2EwbG3fAW5CpROtSV6bio0yYtoubfOfFsFUsuQAlOoHpayxBGn6gttY2A3O9sBcIotmGYu6JShtGwIYzabG25Yzt32wPxhzTenSqUGJCiVS06jrMQGlzO++1pwBFapVpqI+8PMIGk6iTB7C8Hta/8AKWXPNJan1tTGqo3SgWAbCRMg7bz4gYHlmzYJVViSszpbRY6Sogk6SARaRGDMvw2kxqVBUaiuknlOTqBW5WohXYiT5g9tsBCpmKld4DAPF1XWZEzIHwgEm4A94xbw7N6dWhmUQFiCQ2sOAFuJBYTI0m7RhVWr0116SyO8wR0gAm4nuN+m36YvTiRSjAqEgFR+HUSOoEE9SrK/FB2I84C7IZ6kss0jSVZLSJ30GGjY9yTYA49lypprUqaCgJ0yW1BwJBHjawNpxdSy9IqGrVui5ZqasZcwDTdxYHTcDbfeMJOIKKTctHL02OpG/C3YH5iSuAaZvNzS6B97zNVR7avAIIuIt8j4x9zHEAlbL1XIMC+kpIIJG4kTtvexthTmM+XooAqoytGqAs2FyfMxfuCfM4NyCO2hWSwWz2UISYGojeGveZBmDgKX4mSpSmOljLAG8CxXe6mxiLEW7zNaysVViQxt0xG0CQYgyBf54X6TTqa9JCh2SEIOwhipIN7iD/LDlDlArmK1YMxgKYdVgGWtEhvAHbcYBf8Aa3VnbUrMoIJa8zK2m83mfrihM+QlamGBFQybX6SCCCbi+DdARkBy/wBoerTWovUZIa8hFSQelpBnbBQ4ylKkVGXTS5NhUV9BO4NtWxO/g3tgM7laZeQsmASfkO+CaZUWnb9b/wC+LqVILSDKlNzGowxLD2uJsN7djc4AqVoAYLeT2EA+IjxgGddgEHLGggEs0yWvIP8ADBgQInAvDMzy6gqaoZLgiRBgjtBnbbHq+bq1glMLCt0pBhTJkCT0xN/ngKojfCw0xKmO5UwbyQYNrWwD6pmyquDpYkSPB79rkzH5Yz1WqCFUKOm2od/n/wAzhxlKqsKSMjdU9QgklWM6RNgF7H598LMxl21VGCsaYcjVB0zNr7TGACcYZVs4tSN1IQaiJMkCDvsCIj3nzZdEn5XxbRuCpmAC1t5iw9h/tgHx4nTZKSApT5VKZRSOa50yHt8Vo1bEjxgY50/EWJWSIO8R87b/AKfTDOpUy4ylKkKJBrJPMBSzpHUxksTcdPSIbY74VPk61Kk7aQVkDXPwkx8rEEiTY4CxqlUnmNKgCLQtojtFiJuN5OPjV9DdOoEqNKg3k7T9Zt88UZauul6TJqqOQFfU0LDamLAGXsAANt8eXkkhRdzEnsSbwkkxF1vva2AibGC0H8P8MEE7C+5EHbBh/wA4ckc0sIQESfhgAgC53ge2B+M5fq1JTqgiSQ4losASAo+Wrv4xHheWBAZyV1EoItBABm9rSCRa3zwGhz5KU8vTc8qolNldmBJUrUJCgi2qCZ+lxOEdfPaWaH5oKlQSsED5GYPi5+m2JVci1BkqV1CoxbSImTTMBWBOxa354K4WKFWjWFRQtaVNHT+IsSNF/cgz4G+Avy9ZJNWmpCwFIMm+kTPmSCYmwxS1SWqCp1tEJ3EAzuP73xY+U/ytTOFcdSkadLwOxIHcdQmxvBtiKUXy1YsQCUKiP9W8RveVnuJwAT55STFNR7Xt7b49hs4ypJP2drmel6oW/gRYeMfcBuhxeqcs7NArKSWCSp1XltKjSygxuZN8cxXiFT7TTKgFlIBB+E6h1BgbD4mHta1sfctxhmpU6VROYlKSInoUzMxuvf6DxhkaNVcu7UQhp1XemulSxMHVqBPgDYXA37gAM+VpZaozaNdMR928SQZOme8AC4ix/OVBFrnVQpVIk9LGVG/SpJgxbc/yuVxJKFSllQKruwDB3LoIFhbUViTMCTYEn3My3A1oCpUXMB4WKQDESrFbgMoFpi9rzBtgPeqciKbAZaqrAUwppU5DW16wZnUBH/2274c8FzXDqZdalMlKdPors91AjoUHSQ2qYIkkA7CMJMlxd8tlNNCpL1iylUJapTaDDKBOlykSB3FsCZfNVEFJmD01amBqqUUJq36lViLppNibjU0RJkDc3USvWq1sv9nNDLprNNnKPp09QW0AyL3m5i5wqTjYztRhmGqBSo1FNMwiqq9TSxUEFoJ3YntiacNpc56cuKdhLPTVWGmeswAx1bEd43x84ZwpVzK0milzNLAmojaQFLatSz+JexBvGAhnqApcyjo5pemAjaIKEH4tzYrBkefz9mKlZqdItXA2AMdIVDAZpE2grtFoxdx7iVRAabaWalU0pXgkkEagha0qPiEgkT27kcRzbGlS0JWHMGkIeYtOqIMv1GGM79jM4CivXpopZNTwQPiJDMJkxANrMD7qPfC5s2az6CtTmObmTZb2VSdIWJm8X9sQq1ZpOgocvq1kqY2kQoIk7bGYhvNr6WZanUV6ZWkaqdLrqKACS1j1brstjO18AW2c+2Maa0U0Q2k6DNO0LAB0reB9Tv399ip0abJmalX7QL0wpDICelenY+95A8YUZFqzLV5TEMx/BCAi5aQIAWDNtjG2Cv8AENdGqjUyWISLCQwAAYd4I/DcX95wHm4SupU1Hlsekh1MGFLbD2UX9/GLsxkMrQflVmqqC5Ltb4ApKrbvJWT5mwAnF3DuJVrPpUqCisHUsGAsBcaTKh7C438YGpU6jU/tC1U1a9CJpIIVTYiAFgkRHeTgLcjQr1A1ZKlBVQabadYAWIAKgDpESbzHa+A/UeeFeu/LE6ihYC5LIpXcATuZgmTeTihM7TFU1Si9V+VJhTEEEQZEyR4sbWwXlQgppUZ0VRqqCibVJXpCqxB1h/ik7AWwDF6r1JVKagldTaPhXQAoVAboFB06doE3uTn3U071DLadQDAbm203tFza22Cc3RAFOon+XIDHVqI1ibqNOykrHsbjBOcqoDroVA3LUUkB+JlN/gOoSCSCdV5Ft8BSmYerpNU62d9fWSViCJYAgiBcHxHyxcnGkqsozILkSoYM3cQNiIhoP9xiJy71RUqVGK6QoPTIvMCRvIAP9jCgZ0K4KHStg5A1SDZiAw7i8HAMuJVTQJNMOQIUtUAJUx1AnQL+B27zhT/iDtTYahdvhvYR2G18NM5lzNQU1Y0ekdTWlwdJPkiJttpvtiPEeD0kpJUWoHqs0cooU0gzoeGuVaJkjTcX3wAtPMVZV+olqZVGLACxAJE2I3Ee89sMvTPCmrVKgdQdCAdRMT2WfdAQLgTpuMQzfFf/ADFNFaVMpuTddTL94BO66tQWBEX7zirIcRrUuYtI6VqavbSdJAKkkQwFhfx4GAs43lHo1CqnXTp9IqaCGUsJ5bkgdQE2OwPbbFGaWscqlVmVlZ2UgETKxdo2tpA9h8sQq5Wo1UvUko0vqbqBv1Wnsxi/64Nz+WpFFNDUgDHmBjINviC6BFrRft4wEchWWiObTgOyQpmy6oJBDT1BZXve+BMvlqFQVS9QKSZRx8CCRAK6QTPwyNpm+KK2YWoyHpUIoA827mNyTecNcvxErSrJopRVUcwMPigSNBBlGJi43O+AG+01qoapUqyp0h2DlYLMSqmBBuGbTcfKcQ4pTp66mhDpBAVg5On95ovq+pHfbEAWYClTGpZ1BBMaovYncDpk9sRq069PVTZuWWHUBGw2kzsb29sAdmitOov3qVFKFtYGtoYRy2Y9x8iBJwJwfiAGZDIrU6Q3GoFlUCSQ5A6pEi3eMVVs4CH0oBTC2X9dyZJmbDF2dyq0qKtV5n2mqxNrKqMgNzEmp1CRNgT3GA0NDi6mkOaoIWoCYBDspEsWEkCV0jUPA9sJs2sVXstMg6lXXqgzIWRMwBEG/nFlH1KzKVaFc9A+FUFMqAwVQAA5MtqM9h3OJcJrOKtReYoABVmFSNWm2qSAzzMmPcxgNFS4UjKGevoZgCyrYKTcgCLAG0Y+Yx1fNszMxpoSxJJtckzPw49gLzlalHTVVuhkI94Kw0wIESBfucOKddqT0DWqXpgFFpgnQjAm5UjrkARuJntjMUs7UOlSSTEKPmewG9zv3OOrcM4dw1qVJa4+9cDXNXXy32g3IUfK3nbAZbNZdqlV8zSR0pMRIdVI0kfHBeWPYiZ/liNOplsxTzIqNqqgItKqCVD2eCUJsZCqQemLiDidPhxqZitTzHMq6ZGmnqIQdvhBGwsYI9jgbjucyZgrqKFIUIvWRM6S0AAyBaB843An0xUrJVpUVpUn0E1FcXfUVZRNyQ0kbAQBN98BPmAaZfNktUdqgKaRKOGjUCIJtN7wTjSZjhlPL5fRSzJVaqiqKnK1hiIJUVJGmBCmQY3tJGA+EcOylVqtV88hp0x0cxVVGBJJRjNus9rkMCJwCmnlEdRlwCNbKy1WW8SoKiTMmdvrts3rZRMic5RC6zopnYSQ8iV1SVKm8qfF5jA9PM5GtVZ6jBJQBEFUoEa4LKZJJjTb5iDgTh+ap1uZRLfcM3XUzNbSTovoDhWYwNheAx84AP03xdVY85eekHSrQVRmUAudSMTZQPYA4uzPE2rVdFQnloJQU+nRMAk/ETGle8YC4iqUS9MQ1QmNa1I0iIGlgYdCLzaZiBi0CkmVrLVpKKweFcMZ2EiATaPIiZvbAC5irWDhqh1FQQjGIYAzJuIn6G4GPuZr1HKlRMwvSZE9xc9IMqLm8b74Jp0KmZyy8ulQppSnVU1KhaBs2s9XtF9/fDTi3FzmqvPCskKtOoF6hCpOvUQCoJNx8pOAo4GlfKjTSdWbMkaTSfUFAMEMCI/F47d74uPDck9U6K9SkyEFVTTMqb73mQCIG877Cr01SqtW5lEJUTLhjcaZLCNMnfedzYbScL8zxWtlsw/MpU1rqxMlAZJ8n8SmbEH+WAZZ7NKs0DXqNlyS/VSVW1giSH03JE3G1rYIzWTy/Jp8vUQyssSWOoK1yseACNvF98K87RcZejKKrfG1XWpZhUJkABrnyCFKwB+LH3L5jOVOYyqVWiOtSwWIuDBMljcmDJk+YwFHCM5QTlu6I4QSabx1uSBKkdtMwGsD5tifE80rZutVpoi0lQPTRgsRp0yVUMphyZ/XAFDLCuXXmCmQpcSDDkmyjSIifxEH69ieJUatA/Z1ZKsgjWgJaGN4JAYTtBEePOAnUzCBCKTisaoWmFVdGmBvpI1atQFwYPeewmU5YompSDLVDwBMwpWJBnzfVpEGRtcG8D4Zy6iBgBXLDlrzSoWxJZtKM0CIgEb4mvCwhzdaoKo5bFVqUD93qcTEssmSRaRY4CPEKIWpNFRWcDq5pbsPhCqwmxgHa2wwkr5dSwFIluo9ABJUADYgdQnV7wL4a+nWaG5A1uxQgtIClGm9o6gf3hscE8Hq0wKgNECu5ITREqWgAQT8JBO+9j74ARuPItEU05moblidMSDCgGQ0gXgRe+AuPcbNc6VRKdPVYLO0BQCZ8D8ycH8X4SiOVoZdgaalaq1H1Q24aTABjwSNo90We0lgVbUIFyI3AJH0NvpgG1ThFNxQTLkc1gS2qwt3Dbae2IcYqU0SgaPxD4mM3YQZuSO42At88L3dCqcuzwQ/YH3mfFvoMG8GpmowV3IVQY77wIEnva3fbAQGfB0ypc73YiCT+GLXEbjDfh9K9ZKLIylCzF20gCO5aCYJA9zFu2MxpvbbsSIkecGJVqFXiwEaht8O099+3nAWVMnSRxz3eLEikF1MCN1Y9IBsZM2OxwO+bVeYtOmAr2Gsh2QezQL+8f74nwfKUqr6a2YSiOxfa/8AT+7Yhm+GsrVNDLUWmY1qbET8QmCR+uAlQrKxfWoLQAogR76p9vHfxg3g9SlT1F2Ugrp0uurczKn8MYWNSAQvN5FvM/34xdkqUrVZllQo6jssm3fc7fme2AKXlhplqqqCVWwDkHSpI7AiemCe2xnDlOJZjM0+Y9Ok1OnF3I0r+AnlhtvIg7bRjO6SKWoJSKk8s3JYHcHewibjuL+7CrlWT7vLV2daqTU1AAiJ1EQWsBBBMG8XNsB9QrzVastGUOpk0GnqJtpgwsC5sBsMHeouGVWVqxKIhYaqamWiyqSYiQto8YFzmey1RqFMUxTFNiKjG2sFrM1pECJJBNz9T+IcPpZgllzCjUWRFdqhETZ1mxBiwHlcAkp8MpEA6qlxPwN3+SRj2HH/AMbyvavVI7G1x5/y8ewB/CPQubrrQqUdCIwJNR4UL2sNRcmZ3Ax7jvAlyNOpRzOZLmpo6lUkEK8sgG6EAT8UNI8YrzXqzMUMtTy1FWpIFLFjMkMTtIBVZBiwP9VfAzRqUatLM1gIqJUpiSdU/GgMGJB37GTfAXNn6FBNNBK9MOdQatyyD0xaFJXt3O+4wCmcdKlNmTTTD6wIlCO5ANmMAW7mJxPioofaTCuaSqFALk6TeRJUb2t28+F32mtWWnRJkpYBrEDwSTYCPpgNv/j2Xr8OGXGt6jZgtDJJpr20EkKBsDeAC1u2Emf4etTNPTqKtBqafH2aAIJHctsCoHvO+FdM8luXzwdVmWkWH0LCNQ/9vywFxLiSM/3aBUEACDsogdz7nfvgN7kvS9CrQpUXq06NQ1AzGqdLMoJnQCgImBB1EQSMZHM5ELXanQr8yjrZBUCGLAXIAiCe43icXcNds7UVRp1JTnrY6YUgSbHckdu/YDGh4f8As5zdTLHM5esq1KhJFD4TEkECpqgML2geJwCzI+m2DtVzRX7OCEDtKmpbakDeVHciLe2CeL8Yy/LFNMk6UFPS4ZpneZadRYC+3fwDhfn84ah5dZ2XMKSK2pIC8vopoABtpk7bsT4wTS4M5pUmUs9ONdRikhGMiBq+LYCQCJkYAPKcuHrBHKTCBhrVDHUCTAk7i8gRY4jwXh9XMBqdEO7ctiFSTMFRJAsBH1sB3jDDh/Dnrl0RFpJVVQdRmCpsYEXI7gD5b49wfi2Y4cagyzIawDLVUqHAC31IRvFyTMbWwFfpjh2YapUoqBTZVJdXISJiBJuCZFt/1wi45mGNa+oFBp6hBsT53F9/GHvCuNK1Z6laty2qAMz6DGoEA21r0gTs3YGOxm/DftuapK1RV1ErIIk3YzqA0yT5mJ74AJMm+gV4YLSABLMTqZTM2uojSADh1xirnK9KjWq0agpVytNepjY/BJO4O8nfBXF6FbL0K9OvDlQOqncDV06m8nYGwA/lmn4x92tKpTJEoVE9gQQAbmOkC3b3wA2azZmogWYga+6kGbEdjtHfEeG1dAq1g6qwUBAQSW1TIsQBBAn54jkkDVKrBdWlJIMgT4sdrfpgjiGT5VJK5CKxMGl1dOoE9xpMgdiYnbwC/hvEIzNKpXJNPWC0d1m4H5RGN7n62VqImZp0Iy9cddKkaQ0VUaCHL2gqEMARYnuJ5/lE51VV0ySbiw+kzYe5wfWV6NVqaMiCJDagVE+CPxSIt74AjOcYIpoaZKaA2lfhMFtjpMbXtbxjOUHDzzJJbuf64ecS4NUXLU6wBK3FQjZTqIH02vti3096dpV8nna9SoyPQUGmOnSzQTpM3M9I2ESDJ2AeqOz0hSpMqxAKjUSxiy65jYXmIEdsL6XCWNOqzdJpiwIPUQbidtpMz43nFuVVxywzCEBdFZQUBIIMyIJsDe22Cs7mftStVWgtMAX5KnS0GWd5JvHdQPeewDeps7ScUVo00UU0gsv4pj4jAJIi87EnB3C6JFCpV5rI2hgqhCQbblgYW8gSD5xnjTBEoSxEyI7YK5TFgrnoiWiOwmLmx9vnvgCuEVgayM1QUuWpfVA7CwEWLE2Awxzmcyy0nKq5r1AgVnudJHWZiJkQD4Y+MRpvlgXdKL1VVdmYHT5id4m5AtbGaZCHh1af3SNp9t/pgOhel64y2Tq16dHK1CQvMFaC5kCwAkaRPw77n2xl+KZZbJTVqbMJNN2I0d4OoSR4ncEXMEmlmrO7TS6AoZlgqgU2H08D2PvifF8wa6h0WTTYh6omWBgjVLEkAWmBgF9DKhtDEkUjA/iBtIFo2vgvhADKVKUnNieZUdNvGlh7yTOC6WbrLT5lIaKKNaooBbVoGoXm09yIFhOF2bqBtDBy0zr6ANJJBMmTqnfVbvYYAwJl0pu5pgMQBCszaYe5km0mBtEAjvOB+I8Tp1TTp0fuqYbc7yzXZtPYCLDaDi7NcOpFNQzWpTEJBQ6pvMypURuLzHjB+U9MhqdOugUKBB0srsWJ6WZCwIUSJj8hgK/UOXy2mkUVyonrXSDWQWFyCS8i5M2b2GBszQ5KsumkNaBgWYOYuNE6ZkEbiLxj2dyZAMlWdA06HSJkQAAb9z/1iea4E5NN1ioGEMqSArKBqUM66CTc2JvNrYD7luInQv3qDpFizWtttj2FyZilAmlVJ8zj2AlxjOVmqla3+YsIY/hECPbv7ziutQOjVTRtIaNQB3judp9rb4n6gMVkJ30gN81MfyjHsnmmAFNCAahklrKP+AP1wD6n6cq5dJzGXDPUjlyVadrAB9/Yi+1sK8pWOYqOtRkSVc6nIHUV7XiWPbv2GN7Qpf8Am5b/AMukaNGgj6XMBywNN1HdbAG+0453wbhyHM8vMNpRNQYgj8PSLm0TFz2wEm4U1LS0jUQSAd4MiR87+MJqikE2xqc7lqVPNfdaTStrUMrAE9hBvaLjyfGLfW+ZouKLKlNHUlWFOnoLLAuZYyRBAPvfAKvT9KqFq1KDqHprJUkBmXvANmAgSPlgivx5y2XdKjhqCrc7a51WX8UNO9sM19KhzGVzFCpR5YNQmrcEEzZTJOmDHubYT57gb00arT+9ooQHdbaS0RImQCe+2wOAjxh61RmzNYsTVN2IF+wsLCw29jhxwvMv9jqXPKUBbuYkmANPmSp72B+i3OccNSglKqWIDBtz2BAsTH5DBGT4RmamWfSr8nUHBMKHaNIjuTeOkEfLAV5XNLUo1Af89epW6rAfhTTZf+cI1zRFwThxk62X+zlGDJUUGSXiW1AWAG0X0m8rviz0tQRKwbMZfXCllSqCobaD1CCBc3t+WAXZV2Z+pZUm4adIDbEx2xoc7RGRT7tkrMwDLWTYNIse4Im3kGcG+ocoa5qV8qFpAJ100YMH5YsQZgEAxpHcfPCuhxSpVyQSrTLAOCjH8YEqAs7gMbxIsB5wGg9KcbLNWqmprZqTItFoEMY6iWsRE7frjF0M4IptVQtTRpEb3uF3Fi0E/XzgJKxggQFY3EW3BF/oMbHjPpynRyIquhFRrLGosG7B/wAIkK1ht3jAU+kcvWvmXpuKBa9TQGEKSI6iNQkkH5fTCv1JQbU6O4BV15a/jZXkg2YqFAiWncjFeZq16fKDSilAyCbQRO095n3nAtbNhqrFmaCBJYySY/sYBrxqlWXl6qKogCilUp0wFBqQ2lnB6yAHte97A4A4hSTmoebr1E6jEFY7zpCx4jxjVZGnRr5TL1K4dKdBNDh2PLqaDCNpm5AlYi5J+uczvC3qrVqUKZFKQ0QIVdgBee8wB39sA/zeSenwbnamPNfVouQKU6VJBsCSS31GMtleLMlBsugIWpUV6jC8hdli2xk732xoeKGrk8ktDMLUTnBjpMaWIMjY2jp3g4y7UTTRapWmQfwzO9xInvfANuG18u7BXo1KrEkNy7QloIjdt7keLiL20ajhNFI/dxpLAL0ArpkC3URMzhp6I4ZTValapUrI5YgU0pH8JmNXYz2t/PCp3WlXcuBDGesAwpMhoBgkeMABlUzVFStE6VboOk0zJYR36hYxMCPOL6/KULS5lHUfiamGZR0nZuWJBNrFh7gDC2tm3eodJDaiFEBUF4UCPhUbDxgriuSqUnZMzKMFCrFrLbZR1DtJiffAS4DxOll9etqg1oVBTSL77kSO11uMQocRqUy4qCoWjqLatfkKxJnTN495w29KZqjSpOrBG5srUZ1XaPhDOwAgEEgTvhVxTih11CqIAwCzBEFV0zE2bt322wA3C65q1uuoVVjLXYAxtYA7SYta+2AqepdXxdwdPt58DbEqOpNLrIg9LRAkbiTY7iR7jzjT8VymWp0aNWmW16dNRWFMrJEqekzAGowRO3jAZvIZiorAUWILW/79sO+O8Hamq6VMcou5ZCul1uyz3syQdpPmRhOJpVUIvebqwB+hE4sbhbtQ+0lgevQFmXbeWA30hun5nAPshWpZt6VJAaaogCAwSSosDO5mZ23OKMkyU6BPOJL0qiuikhSSrKqkabsLEiYvI7jCdOK6I5aBWAIYkbyI2Nhbv74syWquUy6KAQSyaQCTYkglmChd7mAAMB8ymYo6iczTqVREIEYLojwO8eLYa5PjVX7PTprX6EYWPQwGx09XadUe2Ajw1lraKiinItqTT1CJFoEXmR7Y9W4CTVQaXSlVkq5YNAUSSele179iLnAJ2rkGJBjva+PYf085l4HRT29//wCMfcBZx5aWZrKPu8oVWAWFTQ47SerT/qNsI+UxqCiCCdegaSCCS0CGFiCdjh1TqGslFaoCFdQR2FnAMEFhNgREwcL+HZFU5T1iaVNnvUnUOk9kUax2gnzMYDS8F4hUNOhTRmqZlMyKJDNHSwYKNpCArM3vqFrYQDmc+sw0u51AvqA/EBqAO/8AzjT8AytMVKlahV0K5bkvuQwMzDwT1AgTfc4SPwGrQXnnU1AGKdXTAqEi0BjMHqM3FrHvgKqWYq9TqrhRsxQwv1iB85x7j2XWiEhi+tSSrfh8dzuPlthX9rcvJJINiJsRinJ5dnbQgkk2H/dvGAjSQEgG19/HvjfZDI08wzLTrkUhRLVVRruNUBSe0Ds0R5F8YVIkDycNmpPRULoYayIJUjWfaRfAfPsLJWzNFEWuKYnVAJgxdZIJMNsAdpjBTcZhAi6FhStkWPnqJ1agLRtjYejarZWhUr03aGqDWHpgsbHa4/0+1sIONVcuc7Vq1+WxZVuFIUOBclUJMkD6+2+AS/4TWOUGYFBeTJAqM3UdM6mUW7g3M3FsGcEz+XqWz1bMFhITlprCAiJktqntABERiqtxmkdIVa/2ZDGkXWDJKjUSFlvY2JJB2JY4k6hKuVpUqVKowR0pEs0gEwSxJ1aJMhVGAOp5rLU6lCorpUSKnNWCqWbTTPK1XkXKtf6YWcc4nTbMI1ILyyPgCjShDG6qCQAfigdyfqhzABfW/wAJbUwEWkycPPU3AtFKjWpUWVCDreGiDp0EyLEz+ZwAXGKKCvrRQEIVtAkdvzgkfP5Ya+p2q6E1Vg/MA1LsJ7EW+EC0m+K/Tnpx83TLvUQLTLCGfq2mAIJm8gW3nCyouslmJRVWACL9xF/4h8pnbAfc7miraSR0qF+YAA77zB/P2wDmVAgqZn9MNG4miVUZ6II0XiNVxZryNXvuPO2PnF84uYquyqyhlWJgnpAAJMAeZgfngPuWprWoAV6lQlJFGkogERJaYi17xJvfFvCq7y6oNcwAssJMgDSJ0zfaCTAwszOea1MABUnSRYwexP0N/fG+9Ket6eXpKhqoFpknQUTSSbgiWD9JMzHbfAAcb4bmswMumZonLUzUOqrUTSigLFiLnVJgNEsAB5wt9R1SBQo0mRkJ101RQBTBsmpoE1N5JuP1w79f+s6ueyaMitSollWpTswZgWYHVEwHpiNu074xuSyeYcIEp1ahbqWFJFzHy7TgGvFGrZesOdUWtrkt7sDBme4NwffbC1nXMZlFqPy0YhWaASBvAmBv3t/TDXiPpTOBVatQqqthqYiBP/taT8sEUsrTpCpQzNFhSkHUq0mYIZ3YSSwtdTMjYYBF6j4OuXrOtNiaahCQ5Go6tQED8S9Oqe0gYX06LVix1oNI3diJ8KtjeO21sMvV+Ro0c7Wp0CDSTSFi4P3SSR/7TivgHLOZopUUim7aHAAkhrWm0gkXwDH0jxJVynEMvVClTS1hWBPWoZZWAbyUv7YWeoqDis4aTpCh3J+KQCpJJudBWTvaTvg31FwY5bMVKaMWBpsGJgRMgTc2PSfrgXJ5J/8ANqKagZSys4J+EkEkgzHQbzYYDp/o58vV4dSpVaOXdU6gKmmNV5bb4rmTgX1pwzK8gGKVOP8A8KUzE22lT9ZOOecVzhqLS5FN0QKFK6bF4G0bzY/XAfCaziqNJCN+9AMfRg0H3AwE6Joa1FVqjUlMSoUMF3MAkjfyTg5q2VWmTRNQtT/y50gnWxLFrfgRbFRuw2i63jdRzWbVU5m3VABNpvAHnBGUyKKtOp9p0ktDxTeKcG0v8JJ3gXwFnE6JqZwmr0BwpB+KV0LpM9IMjvb5Yp4QlVK00WIqklV0yTexAABn8sfOLqtOvC1GqKANy0jyL9vla+LMlkqgptXpPpcdY0lgwAMWYbTPkYAn1Xl6usGu+qsq6XDBgRBJF2+Le5iNonD7h/D6hqUFzAatR5WqnpB0ibEMUWZUCD9ASL4xuYdHB1PUZj+Jrz+v9ca7h37SKtPLrQgsoTQe0i4mYkGI+uAzeb4MOY+iqAmo6QSbCbD4T2x7E/8AHk7ZTKx/ErE/Ul5J9zvj2AH4XXprPMYwLxc6r7CNrbzvbbEeL8V5lOnTAIVCdKzKgdvmwFiTe2+As3katMA1KVSmG2Loyz8tQviVOqyR77e4OAYZHPO1D7MqliTKgd5uRHzm+GdStm8xSoZdOYyaAVRgQGCa+saukBR0kg9x5wHl+KosMA6kWJUgnSbNpBgTBMY0uc4/VzVbVkahy1BEFJAdIawmDuYmBbxJwGT4jkWps6OpSqkBkN48xFo7998LEYzCm+GfGmrJXdatTmNYlzHVImZjCh3MkjAH5AqrBmaDT6lAEywMqPzuT4GCc3xetWqK+Yc1CLS0Tv7R/c4G9P5EVq6K5CoOqozGAqCNR+tlHuRivL1EFSXQ1KUmV1FCy3i4B0nY98A+r5yqKBU8xfvNOo1GABEEqVmFI0ntNzhRmFDshchV3YmTJ3PY3OC34g2ZWhRqVNARnZqjsSOoKNRHlVQAAb2GD+ILklo0zToZkmQTXqMoBvcctWIAK3vBmN8BoM1xCkeEPFIiByxb8TLZp2m+M56e4j9lDJzFBYEmFDFSRAKGCJj6H9cOs7kV+z5ci45agye4d9hMQQFO0xHnGSbIGrX5NFXYzCqokwP6DAE8GVS6tWSo9JQSy07SFub7xAO1/F8NOMcbGhglSiyuDpVRU1KGB3LEhmAgEEXJ7YbZz06lDLzWStScTJOhtUgwTDRAMAjf284nJcNqs9McuSzqBcHf2WTA3OAK4bxAZeOk3IYO9JSwIB+Elrbn398Gepc5zKVMgg82XkHsCQQRuIbsfH5631TwTL1KGgVFpVQdSlmoKHIBGnTq1KDPm299sc94oDTFOmRBpqQYIIJLFi0iRcEbeBgLuB8BqZgNUIYUKUmrUt0gCdIndz495ONjxf05lqnDKeaQUqT9uWriV0kQwZiWOtfi8E4yvCcrmatImnlTURZ6xTZo8jUNsL6+bFRxztfQoRQDIXQAsQ0wJFwIucACaRj5WJ7fnjQ8RCU8rSWktMmoBzJbrB7dO8GfiFrYXg7Fdxv/AF+hwx9NMxzKqgmzFV3JhS0D36cB6uc1SyXLP+QxGoaVIXq1CGBLDrv9cNuA8bztI0K/SlJVFNCqqoqaQFCGO5mxjfA/GeIUmAanTphi4JGiGGk9XVEGSoFj5xOp6tIqUXBR9FQVCOUqEEEEjUF77SJ2nAargP7QqtWpWGb08tGYqWpi2ljCkAXIEX8jFmazpWqUGnmZyg71VmnopFkOgho1aVWZg7ifnz/1FlXy1RgXVmqman8Jc6yu8kX+K03thjQ9OVspTp5l55Bpa+YhDLrJMKYNlPTf598BmqtElxTW51aV7XmO+NhmvRtLkgczTUgOXYsVCfjkREgSYHjAvBKZztfMGAgcyHFOSCD0r8YVdWxmfa5xdxDhVcVjk0qs5c6QgaQFIVix8DSdtt/FwC4zmqFanTFOsWPugWFEQrRdpaTJ2AUeZHzvqD/xqFCmPhSKlyJ+8LaTBHTsT88aLihymapplcklNKiPHUsFQoYlhVIJYErcE31i1pxiqmVRkLKSHBIIJE28rEgTaZN8AZX4qamlB9nyya9U0gVIaNOonUWnTaRHyxXxChTSuPs5DoyD8ZbqIuCxVe//AHjS+kq+TpUgCrCq5UxpRy+w0LqVrFtu9+2FGU1ZTO/eK9Ll1CyB6cGCWCtpIAAgz4t7YBKAqlhWRiwHSJgapF27lYnYgkxfGp9NcS1VFoqlKjTjUGZh06TJLMwvaRB7Yn+0PPU6yUqhQ80mDUNNV1ASJDCCwJvBFpPtjKHKOlSmlVHQsV6WBUlWPaR3HfAbD1llMjX6qNaktcfEU1cupA8kAK/htjsfOMrRqsOlqhVWIXTfqEix2gCNztjYcc4FSrZctlDr5UExo1KCDKuBBiYgwIgzOMnR4GH6Xc6jYAbAm0E3Pfx2N8B0LM8HyCZV0VJzCoQUFVm6ipKsRr0xPaI7RbHL/sToFqPTcU2+FipCt/pYiDbxOOg+qK1Jqa06VdirKVQINTBrbmxgCbEzfFfqfjyHh65SsDUqwNBDLNPTEFtJvN7YDm9ZJYkbEmMfcPB6bzHdQPYulv8A7Y9gNB6t49TzORpq9RGqnSYR2fRA+Er++brM4yXps0BXT7UHamurUqgXhSQN+7b4jVrrEAaD+8CDHzwX6ezlGgar1ZLtSZUtI1Pu3z0W+pwC16YlzBVTJWf3Zt88aP0/w6qV/wDGLmqLsi0WqAHwSUKq0RhDxFKmim7qwWIBIMeRH07Y6LwL1KMvQWgmZVVIBTkUtbltQL6i0qdXVtEYBBU9H5utTfMPRgmWJaooJjfpJ8DwPbGQ4lkqlJylRSrQDBi4NwQRYgjxjc8V4soqV9BzHLVrRoAgsdYJILAdQA/pjM+ouJGvyZF1UrPkSI/K/wCeAj6W4sctUJ5aVBUQowbwbyp/CwIBnDvP+nKa5apWeqNYgwHEdRHSoUEdzaZAXbGcpZF2V3WAEEkFgCf9IN2PsMEZniFRqQpu3TNxpANtpYCTfycAuK2vjTZr1dVahyWWFKhTexA/hECfffGXnthnlMhRdJ5xV7yCpPkg7327YCGTzhQsEO+wJJGrz8/9hjouWymVqZOFGZ+0NRktSlZNrmIBEna9pxy5qDKZBEi4I84e1uOlWApuYB1a9IJkrB6TABv2MfPAL8plC1enRIam7MFbVEifnEH3PnGq9Q+mOXladSgj60jW4qK5fWJgKh6dBBHg3ucY/NVKrMDVB1gSWYQ0C4/4tjrX7I+OColVaqAaCpUqp72Ykybaot2nACvmxmOHGgyU6eqnLs7zU1IAVcoVtJ8sIxyes0RO2wx+o+L5DLVKTvUpUqgCm5ANt4kXj2x+evUyURmGinF706fQgtG7Fm+gA+mA6F+yH1YEy2ZSqQKeWRXUAKOm4bxLFhMk3JxjfVJTO8RnKUGotUI1BisFt+ZYkAFbnzE7nCHklVkoioSASGbUNtpcg+bjDviuey6Nl3ybQ6UoqlpILbT7kgmYgbbYAf1FlaNR0+x0ypAIcKxIYjcyx+eE2UzjUaivTMPTcMCD3Uz/AEw1pPlxo11HLCZ0jSDNwCZMXnq8RbzZx9F5NNlockSQhGzRvPcn3tOAhlRVz+YZ3qAaVBZrSFk7Dc7kwATfbAHH+ENlqvLLK+pQwYTENO8gGbHFuQyFamQ96c7SPMC6ntfvhr6uyNbWKteorVFRdUxcbAKAIs2qRbcYBfm+FmsS1CWpUqZZnaf3oCz+8ew8zjcfsw9ZcvTw/MUtSMSqki1/wsp7G+M/wjj3OyxynLKdWtqtMaiwnZgbyJMR7fMg8O4FXrvUehVNNKPVzWYrHcGV/EQJwGi4/wClfs/EXoZchErJzaCFiqsV+OlqmzCCyk2i2Mxxn1C4zJelFNkBpgr3EFTJ77mJ7R4xrfV/G1zPC6L1HBzVIgFxY6tmjb4hBtb8sc4SVeai33g99QkHba84DQ+mM5TyenMF0ap2QMdQBEH2B9j53wfw0irmC+han2l2AdnJN51AoCBOlgSDIlfrjKZXPcv4FST3KKx+hYGPph3wbiOdqrmUoCpV10/vAokqsgagBcErKdImGPiQGp/Y7lkTN1BUVHZVbkvYgFWAYr4sRfeD88P/ANtfDQ9CnmAIeiY1ADZysA3mARI37+ZxybhnG81lqqtTdlqU5VVIBjUTK6WB3JNo3OOo5zInMZZBXzWqpUphKtTRLAqwcqFOlEhumTB6fnAYZeMnMZXl1kScuA1N16bTDBpN2O4IgyMJ+P8AFKmZZDUYty6YppLE2XvJ3Ym5PfBXEeD8inUK1NelwDKFZTswnYhrGLdSwSDhXlq4puJUOR27T/X+98BrMxxr7JlaVHLV1avVXVXrrus7UwSJsLSb77Yz9QuiFyXAedDFWXUYuVbY/Q98O8+KufVo5FE0VBKjUZ+b/wCXa9lURfFOXzXMyq0c0zMQ8rEDQANgY03v53wGbOZcgSxIE2Pvht6cpVqrhKNNqjC4VVB27m0AA9zF4w6zvoB2yv2rKktTjUyP8QHcggXEX/3xpP2d0noZMOlQI1aofiQ2WnOxIIOpiJMQAD3wGVqelM7JnJ5iZvYn9Q0HHsdko+qF0jUaWqBOlxE949px7AcaGZyxVxSy4apoPxTZUWST1GDbe3bGLq0zN7e3t2w6y+eqProppBekQWNpWmkwSAbwuAOJia1Ufxk/mZwFj8VbQtN+pFPwm/5Ttgrg+RzFVGekFVEEkk6bTFoubkbYSlMdh9DZhqmVpmkqLoGlyVWXVex6Tq/TAcqznEajsVqi8gGJBtbzBPzxGutwoMg7EC/yj+mL+NZnm1q1Ui7ux/M4ERyNLDcGR/PAGU8kFBB0CY+L4h8vG/jxgfiGSag+h1gwDHidv+sb/g/FUZaTtRRqlQQ7FVG22mBYyN/GM5xPLsc1VrVG1BalgbkxsDPYWwAmS9M1HaoNVNCgBOttIMibE+MS4lw45N2Xm0nLqySh1QJH5Ej+eI1s8zOSwDezSRb/ALxLj+XQVzTjSVVQ2nbUVBYifwybTe2ATCphhlghZAtOXgCxa7D27k/L5YV7E/PG9/ZklP75mpU3qppdHcE6dUqRYidsAk9S1agYUayLTdBeAJ6iD1GTPneL4GocVej/AJDtTMBZUx+uNF6u4a+ZzeYanoQUUEgkgQBFoBvY74yVLJmNRI0jeNz+mA02X9c5sa6x+EsFIWyzElNJntf88Kq+c5hYsCAR0oL6TM+3uMCcTejJNJXWXBgkaVAXYdz1Tc9re+J8OruwOiFA+c39gYj54D7nczTakBF/c3B/LbC+luL72nff27/LE3p/GWiQe07/AO2BNcRFowHfa3oDh9RBTy6Ba9IKwYluqLw4JurbG03tjEepOJj7K6hcssNoREEujahquTqHwb7fnZ5+z/1i/IzFfMDXyaYuLsx8mT7YRcG4CtdDUqwwYkxcGZ3kX3nY7HAJsrxUm1Tx37g4U8bzRZoB1BbAyb/r/c46NnMyqJyo00tJ6UA2G4v5Mydzb3xy3i+g1nNMFUJkL49vzwF3Ds0yTpYqGEGDBjx8vbB1L1DVSg1BTCvGr3A9/eBijJ8Ed6D1lK6KZGoEnUSfAAj9cGejeC/aMyFhCq9bK4MFQwBFrg3wFfDMypWolVlCOL6j3FwR7g/zwody2kbmAo+QsBi7jgT7RW5alU5jaVmYGo2wKqWwG04B6XFdWNNl0p8TsdK3sIhWZjM3MDHQP2d5HJ5LMvQeoozjiVBDAFDfTTZlE7SRvb2nAvozONyqZVVQ8tZAYwxIsSsWtHnvja+m+GaBz6+mpmGBHN0KGCAnSkgCwv8A2MAp/al6do1cs+bjTXyy8xaii5CXKt5HjwfrjkGY4kHpwhZ6mkM7bKklRCj2m+0e/bsfD/V9HPVc3kmpOuhXBNiGSNJO8hrm1xtfHBOAVgAxIvonyDBEgjupm+A6T6T9M0jT5+fzAZDqGnUNBWIksbmN4G1scu4hk/s9eogJIRyATuVB6T9Vg/XGo4N6kZGQ06FDWpgO6kkKenTE7QcBepcq9TM1ea+qpr0sYEEqABtHYDtgJej+DpmGL1nTQh+Biwkfw6dz2icL+LUFpZp6SktTFQQEkkggGFDXm8Qe4j3xp+EcEejlhUSpD3aQJEAwVIIg+3zOMUM071uazHmM2ssLGd5Ebe0bYDtHo/1fTWiKS05p0lhhI1qAL6kN7XnGiy+bo19WVHIKBQUQEGEAWOkW9rbW845HlOKvmK/MzBFWoqBKblFBBn4mixJBid/GKstUoZGsCOYwbUhPTIUi4CzE+8+9tsB2hfTeTi+VpT3hVj6Xx7HGKfrGoABzau3hP9sewH//2Q=="/>
          <p:cNvSpPr>
            <a:spLocks noChangeAspect="1" noChangeArrowheads="1"/>
          </p:cNvSpPr>
          <p:nvPr/>
        </p:nvSpPr>
        <p:spPr bwMode="auto">
          <a:xfrm>
            <a:off x="460375" y="-2057400"/>
            <a:ext cx="82200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http://fadlmedia.s3.amazonaws.com/timeline/clips/armi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74" y="712650"/>
            <a:ext cx="3593357" cy="20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QTEhUUExQWFhUXGBgYGRcYGBgaHBwdGBgXFxwVHBgYHSggGB0lHBUYITEhJSktLi4uHB8zODMsNygtLisBCgoKDg0OGhAQGywkHyQsLDQsLC4sLCwsLCwsLCwsLCwsLC8sLCwsLCwsLCwsLCwsLCwsLCwsLCwsLCwsLCwsLP/AABEIALcBEwMBIgACEQEDEQH/xAAcAAABBQEBAQAAAAAAAAAAAAAGAAMEBQcCAQj/xABPEAACAQIEAgYGBgcCDQMFAQABAhEAAwQSITEFQQYTIlFhcQcygZGh0RQjQlKxwRVTYnKS4fCCkyQlMzRDZHOisrPS09RUwvE1RGODlBb/xAAZAQADAQEBAAAAAAAAAAAAAAAAAQIDBAX/xAA0EQACAgEDAwEFBgUFAAAAAAAAAQIRAxIhMQRBURMUImFx8AUygZHB0VKSobHhFTNCYqL/2gAMAwEAAhEDEQA/AD8iNq4Irot5fjXh8tO8/Ksxniiu8/hUS7jEBgEu33V1/DQe2vJuuOVtT3QzfIfGgCVcxIUdtgB5/Osl6X9Gg16cBhsQykE3It3GQMTIyMRzBMgGBAiK0tMGoMmWbvbX8dqYxp7Qnuq4tpiqyJwfDNas2kdSjBFkEQRp3Gpr3gNTy51A6Q4gh7Z2m2NzvBOunnUSxf5EgzpvVOQJEXp1iFODYFgM+izzO9ZnbwafacUT9MsUjxYZwCjZpjvG3xqkt4fBjcuf7cfgKxnLc9fpOnqGpxu/ihtbNrmwpwC0NmFPKMD9wnzuP+Vdi7gR/oh7WuH/AN1Z2d6Vf8V+a/cjAWvvCuuss/e+FSRjsGNrNv3MfxavP0rhR/oLX92PzNKyrfiP5kb6RZ7zXhxljx+FShxzDjaza/u0+VejpJaG1tB5Inyosep/9fzIbcQs9xPura8XfuHBoVuyTZw/Y7OYTbtyQdDtJ1POsgPSsDZB7k+VE/SfpndzfRDlFrq8LMAyc1ixc7RnYFtgBVwTked9oS2jdd+C/svYwxGa5lzGM126xzEiZ2yrsdZ84miFElcwIIIkEGQfERvWRcW6PviLfXpeD3CxUWpJ7IjRSWJ01kRHuk3Xox4o9rD3xezlFbRSB9WRlJZZ3nMTGw6s/eJoS2q9zzpu5J1szSbOH7EOyqxEgc9RsRQ8uBwpd2uRDZV7WYQ6LcmJOjZSN+U07a4/YLnrb62TLAI8htNm0BMbxypjjXRbE3Fd8Ndci4B/kwUGgIhs7DMNdoFChN7PYqU8ceNyKnEW4deumzYZwRb7TOerWQx1P3oO3Ic6KuBdIBirQulerLMVy5pBjZlaBmBkfGs/6O8Pd1NnEyiWnzOGJId3IkmTBhRoQIg99X+L4wLVk3ra2msWbpHV53ZyFIUspYDIqmITUQJECk3TobipLUEnGr/VQ5VyDA7KM3M8kBMeMd1QsNxe07hFY5zPYZHU6AnZgI2+FVa9JFvunVMLzBHOTOJA7Hab7LEHTKJOs7VOwfDyHW9dVAY0kGASQyuSNIHV5eUbztQpPwJ4o1dljduZVJIJAkwsToCYE89KawvEH+kra0yC2LqvO0sNGgDw2Ht7piRAJ6uSQojM2Y8ws+tsfV7qp+NrdRw4wwAHY60ZAdT2VYtDASfedqHq7IUFDhlpieIpcuEKwLKIMT3nUd+8VFxLWmUq14I8qAA7JqwaFlTucpMeG1CmKxqYEWb7ori9nXKjbBSDnBVoJzGCJ91N4/ptbIJtAQVbQkgj9mCDJbKI7XMTzFNxlXA4qGt29gg4B0hNrrheNx7CEL1sElM/ZhiSG3I01I18KsOiXSS1iLGYtDKzKwdlDBgRoYjXtAUFpjbF7CvZQLZ64Xrpv3SihSrzndplmXOqgLOndyu+EcCbD3H6t7JFxUdlzwA6qFZiwUgZuwYIGonupVILxt/AsekN66czWnzr+rUaqBodfVftEaGPbVb0oxbfQ1uXHNq4qG5ogQFiAAJ/eIPZ1MiPGt6XcSxOEKfX2OquH7DZ7pIjMACchAkCTrr7KuuA8YOMtfXItxMw6tSbRIhdToijYnlpqAalxa3ZcWm9MQrspmUEMrAgEMBofEa0qHLdnDKCCHTVuyj31USxIhUIUaGdBvSq7Rj6cvA5ZxruPqren3iIHzNPjAFtbrlv2V7K/M09+kBmhro8iw/Denc55D2n5b/hWyiYsjKgCwoCjuGlOWXEaa+XzrlrW8/y93zmnbQ0oAjXEM6/D51AxSwR7fyq1vD8arMfuvtpDRG47k+pLsF7BA1HLL3+dVT4iyonrU9rL86c6a8MS9bwzOYy9YBt9rJ3/uUPWejlgjV0UeMTSnNLk6cfSZJxU1wUHG7mHv4g3S8AwI748eVeBMCPsk/23/Krt+jOEH+lX3mvP0Bgv1i/H51zPIme1GMEklFf+inW5gB/ox7S5/OuxjcENrNv3E/iaul4LgRu6e410vDuHD7QP9mjUviO4/wr8pFH+lsGP9Ba/ux+Zpfp7DDaxa/u0q/GCwHh/CK4vW8GNlPsUfKi0Gtfwr+X/JSjpPaG1pB/YT5Uv/8AVjlbHsVflVygwvJHP9n+VOBsMNrdw+w0tS8Brj4X8q/com6WvyQ+75CjvjXRa06/TWlmexZZlIQBSLFpQ2feIAkHTfXTWiOJw/KxcPsarzppxMW8OYzAtasKAHY6NbtH1NhAB18++tIO9kcXWSjJLja+yX9in6L4a84e4uGzEtlW41tvVIgwT2QDvtqInlUe3jb9m9egK8mLnYYrbZFZYzLAU9rc76edP9D+I2TYurcto2S4uZmQnS7qqyqmO3aYzp561E6bcZuo9yyAERslxlCwWzKGzMQdZGUERy9+qvVR50lHRZd9E8YcWbtwvYsMWVi7drtG29vIIddYV3gHTNoKcxdzE9dcNoHEIpQC7be4lvtKjfVhbusAjRezpGu1ROhfETYXFLlKrNm4CqywFxSNe0vZ7HI6ZjvNEuKuyQWe7azZSQrFVUDUEgKR2hoZMaVnkk1Js0xQUopNmf4LE4u6b6WS7DKxe5cVnOZQZTsoIZgqiI1IJG8D3C8SxowNzCvg8T20dc/V3yYuFiVyZY+22vlpOtXZ4w2GxL28Ja0vsXZmViGuQScnbVSIg77n3y7/AB3HlhbARGOXtZNgT4XiNe7xqm092jPeLaTK70cdGsQt4X8uTIrqFuI6MCykKcrqAw1mQeUb7SOLWL2DuscVea8twyQMw0U54CglRqBHOOfrCilr7oD1rgkEQVuBYI1KnKwMa6g6agTrqC+kHi1sPhAVLgdtu0WzKXGZQxYyTl5mBC760lkcnRbxaI2y6vcOv2Ve+9oJaAV3yP21AVU7AHqdka5Y3byonfolZdEIuFSro6ZWuESjZlzK9xg47KeMrIOtQMfxKx1dy4ZuIbdxsnWsSwZJK9WW2hdAVgSfbF4FxBLmFsM7MHyBXBZ1gjdgoYBdV0PLXxFSm1uW8cW9ILdLeEYy7i7OHWxe6mwtqytxbRNszDNezRlHrAGWjsaxrVv0i6A3uqe6DhWYBmKWMKi3W0MLOoYnT1VU90bVzd6RsOIf5S51KMUCkkKSy5Wkfb7eY9qYgRFXnFOLdVauvca5lCEAsZVs5gfYA+0F0O1aznK18TCGJNP4GXYzgmKXCK1y0wGdmW22VXJ7MhQYcggaASTBMbGtGv8AR42rYe5Zw3VWxn6lSwKgIyCcylbjhXMnYnkay/B4xFxNsQFtZwCBoAuYFvIbk1qHEMbZZXtGDmBzdU2YADaFzlRoo1305VOVtUXggpJnOBuhzbOCtYcIyMz5rak5pyqqrmCgwrFp3ymNoqTcsYk9YWVGCBSgs21XMSWE6OZnsERMLJPIVl1viL4a6r23CgyQoJkqQTJkZSIcgb7HTXW2wXTzELJDIVLerHaACjXYKQdOY1zaAEVWiRGuHPc1luG2/wBWx8c6+37Qr2gZOk12B/hNr4fKlWLgrDVLyG9q0MwMa99SYpldxTrEz+ddZixq+Oya6TQCkyyIOtM3cSF03Ph/WlIB8Cqnit0ErH3vyapF3EE+Hl86g4oaD94fgaljRXdLb1tMLbuXioRWIEgkyc23edNorNcT0rtnS3h1jvfU+4aD3miP0rcNuvh7N5WJt2iyvb+6XMi6O/7p7t9prM8NaLEDX2VVIeuS2TNR6OPYv2s5tqGBIYACPDfw/OrA4NOSCPIfKgnALcw1l3DZDlkDvI2mf5U9w/pk/wBtVf8A3T79R8KTgnwPW1ywx+hJ9we7+VenDKPsgewVX8P6TYa4QHzWj3tBX+Ibe0CiVOHAiQZB2OkHxBnWpca7DU2+5VBV7h7qdDirD9G02MHPl30rSHyROs7q9S7HKffU0YMfeA91efR0++PeKLEQ2v8A7I91R/STxS2bK2Rl6zNhmYAQxtjDEg5tQVzPGwII1kEVY3bVsfaHtYUDdM76JjMSpthmNvChHzGE/wAFw8wNmkaA8qqO4mRsHxxcK2It2pezehSSXtvCZiplDpBY6EQY2qP0s4qL+LuXRMMLYEsWIy2kUjMSS3aVtZqkvPMVHdq0IbsueFcbu4YubLZWe21tj+yxU6eMqIPLWirgvFRiMDiLmJ+tvWL9m6Xd8p6u6EtZZyNm1taCNJ9hzsv2qkW8UyBgpIDiGHfBDAH2gGpdPkabW6C3pRxlbXEmuYcgrbuIQOWazFsiftSLYlhvmNXfSH0hG7attYQW2cstwHK5UpkICkiCpzHUjl4VmIPvr1LnZ9s0UgcndoN+hnFSMWzXSHW7avq2f1dE60GFiINkbR5io3SLjoxSWF6pUFpCvZJIYsQxaG1EQABJ9mwGRe003j8dD8K6wt6dN9YqqV2K21RsNjiVqFvi3aIHDuuftGc4BtwqRGjrlgnnPLULHGLmFAs/VvkcXVcqG1ZFBUzPZ0Bjv151R3L9xEZCHAaFkgxE9ZlnbcZoHP21WXsRA02n86dR7DeqNqV2W2L4zde6bztL5+sJAAlg2aYAA3FHHTPFWhb4gFW0M2Iw1tMpYtDKMSTrplIQ7c1YbVmQue+nr2LZ/WJJgD+EZBPkNKTSYrY+yruAKMsPxq2mFZwLfWthMmmbOLgf6P1p+znKEvEbDN5gOGvSI9lWI4Zfg/Vx4MyKdP2WYHn3UNx7lwhkl9xN/Kz3iNpJC5w6qohl5SASuo5H3ec1WXXgZQgAzaPryAJXeNmUnSdRXXEA1uVdSpmDPzGh9lS0VTbCfVltCHMZhvMQs8435DuEK1RMotN2q+BYYHiCC2ofrSw00u5Rvp2cpjSOdKr3o5g8J9HTr7bm52pIFzUZ2y7H7uWlWb02NJmpd1OM4nTXy+dQ7uEVoLAGO/5VOyAaAQOQrQljRUnf3D57/hUDFjtQNoqezVH6sMw8qlgiJbUnYTXmJsQhncFTH9oD86trFsDYVCxSdl/OfcRRQ7B/pXgnuYC6LeXMzKhJGyGA3LUmY8JJBHMI4XwU2R6vajVo/AkaVqttJs3APD8R8qp8b9Vbe47kKisx15KCxA7zAOlTNNqkXCSjK2Zt0yvgWIA7TFRPeBr/AO2hni6ZWUgKAyz2NtzqPCIpjjHEnxF1rraZjOUTA0A0ny1PMzUSiEXFcjnl1Wkua/oTLNyrnh/G71uE624tqdlMkTzAPLw93dQ4j1Ms3J0Na7Mx4NAPD8U9sMmIvOrCRDLBB5g1zhui+JI7dy6P7Yqj6LdI2wr5WBe0T2knUE/bTx7xsfA61qOGvLdRblvtIwkMP608qzcSkwPfofcO9y57XNep0KPN3/jNGJVu6ncPaBnMD50UMDB0KUnc+12od6fpkx11Puphh7sJhx+Vaw1gchQb6SuH2lxQZwG623YJ7IEfVpby5pBYkLPONNKWrTubYMHrT0J0zNLTz51yzwTUriGDW2wKNmRoIJ5E7rJ3g89JFRshLgDckDw1q1JNWZTxShPQ1udYXBs5mRHM/GABqT4CiNuiV5VkpdBIPrJlB7BbOJMlOWwPOq1rsKqCYHIgQYJHPTUaQdorRcP6RsGOGjCMGztYNlnAEAlSoaAc5jTlWSk5N7nozw4sEI6o3J87/wBqfYzC9gWClh2lEaiftARoR4gVDT1Ku8LcCkHQoY1AKgjkssBOwJAjUeFQ+KYbKSRs8mYYCR60BuUn408c23TJ6vo4Qh6mN7eP1sYs2y7BF9Y7f0PKrnCWlsoIhnMFmMATmzZJDAgADmAN++KreHMA2YkjKsyCQRMCQwBg691TcepylikwpI9SARvm3zCSTpGoOtTmk29J0fZuKMcbzVb3/Bef7mz4XonhbvDLbXXi6tou123kzzq+U6ENBaNZrHcXbS6h7CqSMwZQgIliQWIOogMf6Aqrs9IbyhgumbQwWEg6QROoqZhGZgr9otAY6s0mDsD2fsezXapmmqa2K6PJHNrhJ6k/Pb5eGVhQqSpO1dhtDTvEh2hqfVGrCDuRJEnuHM1GRvZ490c66Iu1Z5GfGseRx8MueFqlq2pgNebtAzGSAWUAb5pEkxsV5SaO+hfR23xFrue7dD2oBZXTKZmRsZYTrt9nfegm9ezMXLg+IaDtJ7N0CSNToYEGYgCnOA9Jb2ExF3I2VSVBlmByrJAzKRvMmR/PmT1O2e31DXTYdGPZ7K/r8S66W8KOHxV3DLNxQEBUwSylVefvaFZnYacxpQDhxW5bR1ItFkzS3aCkjPqPCdRVjiuN9fdF0nO4AUktmkSTBMfEzoANqbx3HWuYgsbajMpWRy0jY6TWbm0/dM5J9Viipcrv3+Xy/p5o1G7w7BsZ6tRoAAFcAAAAAAabAUqz3DccxSqAhfKNBCkjQ7SKVVrZ5rxqzXeQp8j8KZX1RT/IeVdhysj4gwPhVVw+72gPOrW+Kp8IIb2mkBerUPF2yEunlkJHs1of9IXG8RhrNtcKAb15+rU6EjT7KnQsSQBMgUF8KwHGcdZB+lgWXBBZrgB00ZGFtc4I2KmgAn4509w+EW5bBN28YGRDop19Z9QvkJPhWUdI+lWIxkC6wyK2ZUAAAMETO5MHmasukvQDE4Upl+vV9M1tT2W10YHYRrmOm+0Vd9GOh9i0RcxRS8/K32+rH73Y7Z+HgaABLg/RTFYiy9+1blEEidC5G4tiO0Rr4aRvpVM+50jU6d3hHKvoQcaQQAtsAaAZX08Iy0E9PeC28VN+2Ut3lHahWVXA+8Y0YDZu7Q8oAMvrtHIpKBpy5k/yrgmgRKt3ZNHXo344yXThy3YuSVHc4E6d2ZQZ8QO81n1s1OwWMa1ct3U9ZHVx5qZj27U+UHBvyAsYnzp7QbBqpbXSJmUMpJDAEHKuxEjnXv6cfvb2ZP8ApNSkU2XAbwb+vZWZ+krixPEzakjIloCT2ZOHtsBB03bwoybjVz7z+9P+igbp9gCcfdvtPqYdl0BUkYazoxMCZEx7anJVbnV0SyPKvT7c/Ih8L+qdWfOMkZsuUEbkKTMsTmiZ0jeqVL4e/ecmM3WMpg/ezAdnUEjn796n4hQnahCFQFQYI2Bgdo7H40PqxBnnvWeNWmd/XZFCeOX1X1f+C56uVbsMD3liMmbTNlCxHMAmefhVDcssGiDOwgHXyq+ZoQNlAkaSWVtdD2gMvIQYnX3SraAA5tGADBSSSZIVeempHKpjJx7FdRjw5kpOdePl8vqiFg8PctoNI1E/eEicoGoHPcTpMxT2Dxdi3dnEobydWco7a6sdDuCYE+2vcZjMltgFUZSBKkt3ymY7zA18+6o3HdHVJkKixp97tx4+tuaqCbluY9VnxxxenB3x8dhrht4LcEERJCljHfBJ5cquHuC6AjZmynuLMdpkBQCogDST7daGmGhqXZ4syoqDsgCMwPajeJOkeGgq8uO3aMuj61Y4PHJbXZMx3CLSmJK6At2hHq6lQ4DRmBHfpyqyvkFAxOUkuQCzMgIZRpajmVnuG+tVNziVtXJRtQDDZC0E75c3OQIYzzqPjsUHjKSewMzMSSSZYrJJ0E7edZ6JSZ1Lq8GJXFLfxtf7I4xt3M7QZAEA9/fvruTvTmEwVy8xW2skCTqogd8sRUMVKw+Oe0cyGCRB8Rv+IroqlSPIlPXNyn3Zc4TKcrXCLYAUMe1JdW9U5Rlykmd5M84gNXsFbuKWchcukhpJ0ECCMzzrykeOpqmTGnUtJmdiB7Tpr+NWXD76fZgkKx1lChUZg5AMOp1nX8p53CSZ6663FKCUt9t06r6+kSsMUtBVdGyiZylZMyRJI1aYGuUQfCn8WtpASUzrPZIOXU6idCY8B7KgYfihuMez1huRmCpDEiNiDJOnlvRVjOiGIuWQEKIdGC3Dr3kHLI3MVnKNNX5M82aEo+5s0u3ATdHbYOFsEACbaGI5lQT8SaVP8Ns9Vat2x9lQImY01E84NKq1ROCmFdv1RT67CouEMoPb+NP54UGP61rqXBgxm/VYRBJ5ak/1yqfd8T7KouO3T1bchGw/rWpsVAl6ReLLdNkIT9WX1He2QCD4ZTVbwTpG+GutcU5w+ZriffMwGnk0sCW853kVHHLpO/Iz79Kr7U7DLJGmYZl3G45be8Va+6CrUr4tfkaDgekGLxb3AroALZdbGQQ49UqrHUmCTMxIG4mHrFzOoZdmAI05ETtQfgMf1VxLq3M11CCI1nvBI7KqRIgEmCeetFfAGfFXGW2FzQ1zKMqKJaSBJE6v+NThuXH4nodbiivejSW1fqvj5skEGoHGcb1Vs6BmbsIhjtMRsZ0iJJ8KJLnRu+oJYIABJJuJoBz3rGOPcYOIvZ9kWQg8O8+J39w5Vo2eaNYnhRUsHuWFiAPrQ2wjRUltdNxTFm1aE53L92QEd2uZ4ju9U7026Dc89qcxbW856rME0jNBI0EgxpvNSMjxBI8adJ09tNHenF2oA0Lobi8+Hyk62yV9h7S/Ax7KvQvjQZ6Orw+ldUbi2xdQ9pyQuZJYDTaRm+FaX+ikn/OrHnJ+VUIp8njQ703j9JEMcoNvDDYwx+j2QTrI7hPKj79DWv8A1dj/AHj+AqRx70f4LFXRdvG8zdXaWUuhUhbaAFVNskSBOprPJHUjbBmeJtxMKx95ChCDMSFJbuMklQseWu1Q8sOwmYJE98GJit3w3os4erKwGI7JBg3lI0M6/V7V43ok4cSSfpMkyfrl3Ov6ukklwGTJLI7kYPeFX/DOEX8YC7OLabTESBAgAasNO+tbHoi4d/rP98v/AG6uMP0DwiABeuGUAD6xdI//AF0S+BMa7mK8S6FXbaZluZ0kSCCp7p3MwCYHiaY6cWQmKKrqAlvXvhQM3tijzpfxSzZxFzDtYvOEy9r6UqzKK3q/RzHrRvyqp4pctYlba3OH4oi2DlK4kzDRufouvqiojKnuXJJ8GbkmdzXpajLEcPwaevgcUszGbGZfxwtM9VgIj6Hf/wD7R/4tXriZ6WV1/o6Uwa4ov6wU5MhiGfKPrJiYhojnFVeCtNcJVEZ2gkKqliY30XXQSfZRxc4vhWwwwpwl7qhGgxgnQlh/9tG57qrUt4AT/gd/X/XR/wCNQpobiwWtmTA1mIjnrtTt4Qcp0IJBB0II0IIOx8KIhZwAMjB39P8AXR/4tOY1sDcuPcbB3szsWMY0ASxk6fRfGnrQaWB1wRVzxXEWnw9gWrAtPaAS7cDT1pdSwLCBB7Dd+hiatLowLEk4O/JJP+ejnr/6WizoX0a4fxAXrf0a9YFvq3JXFG4WP1iic1oZYBbbvpakLS0BXQi8Ld8uYlUOWeRJGvnEj20Z4jpSY0A752ijLBejDAWg2UXiWAEtcUkAGdOxpOnupXfRtgjv1/8Aer/26ynj1Ss2hkUY0A56VzrlU0qNR6NsD/8An/vV/wC3XtL0h+qNtxd1EW0SP2sxPvBqZgOIvctywUEGIX2Hn7ar7uH0qXwVNGHiKtN3RiycqTVZx639S5q9srVN0mP1L/1zqxGPcWXMWA/rnUC1dVYMA98+O/4/Cp2Lc9Z3a7fzqsx2GNt2QjuI8mAYfA1UWS1ZKtWFjM15e8IgknnGsAH31b8Fxp61E9VZICgnUkHVvvn3AawBOo3gL+UxIUdwXU9+o/rWrVLuVgw1jYTAj1gDPLSonllddj2Omw48uPU95NU73YWcZH1NwSAWRgPMqQKCbXCLQQEsSw3G1XfTDFnr8h0AVSAdNxM0O3MXGk+3etG7PISo94nw5FXOuZoiVJ29sVUdd3AD4/jVkuJJD85UzVVFIGdEzv8A17qcG1NCnF2poRIsXzbdLg3UhvcZj27VrSLmUMJggEeR1ql9GXB+ttPdFoO63MobLJHYVoE7ety76L3QgwRrVIRV9U0bGtIsDsW/9na/5a0FdWe6ji2Oyn+zt/8ALWlIaO1FRcfxjD2CBfv2rROwuXEUnxAY1TdPOkv0DDdYoU3XYJbDSRJ1ZiBuAoJ8476wB8W7uzuxZ2JLOxkknmTUpWNs+qLLhgGUgqRIIMgjvBG9OgV8x8C6QYnBvmw10gFgzW/sORyKnTUaSINfTWHuBlDDYgESCN/A60NUCMQ9JI/xje/sf8taPeBOThrTcjbXnP2WFAvpKH+Mbvkn/AKNOhzFsJZ7og+xo/OuXIbxKL0nICllh95x7wDWfRWlekXDf4Ojdzj4p/Ks3iiPAM8ivIrqlVAcRXhFdmuTQI5rSfQr6+K/dtfjcrNjRx6MeMW8KMVcunSLQAESTN0wJOp028qceRS4NiNcsKDrvpKwQ7JuqjnfRnFv95rYYO37K89CRvRJwriljEJmw91LqjQlWBIPc3MHnrWxmSqVKvaQAk2BXclp78x+cU9wu3BPs/PWm2tud39gH5k15gwQSJ+A/KkMuEYbVS9Ikm2/lVpYaCKh8XWVfy/KmIxnE2/rPbVp014TGHsYkDQAWrnhuyN5SWHtWoeLH1ntrTuG8LXE4U2Lg7DplPt5juIIBHl4UovcbMHa2QdJ9hiirh/RzFvbVxhrjKRIPrSDt4jn76reL8LuYa+1i6vbU+xhqQ471YD8RuDW4dGmH0TDxIBs24n9wGiUbNun6mWHgy30rcPy3MOx0c2EDjxUD+dZ+xNfRPS/g64rDukdoAlDuQw2isCv8Lvq2VrN1W7ijfKqRi93ZP6MWbbXQLoJtn1gJ1HMSNRIkSKrOL4Lqb92zM9XcdAe8KxAPtEH20U8Jw30bDtdvIUZjlGYEQD3DnRh0L4fgMer37mGD3lKoxZmIYBAFYpOUGF1EHaedJN2ypxSivJjtpCxCqCWOwAknyA1NXnAejV7EMBHVoSJdhy8F3Y+7zrf8JgrGHH1Vq3aH7CKv4DWgplyYi4o0AckDwbtD4NUzm48DxY1J7hRwHhdrB2fo+HzZZLM7HtOxgFjG2gAgchVgOH3mErfhTsOrBjwmdaWHw+aCZj8f5VY24HKqTZm0Vp4be54g/3a/Ore4sEAmSFQE7T2F1iuCadxHrexf+EU7sDNvTXwtnw9q+HAWwzBkJietyKGHeQREdxPdWRJh3Jy5dd4/rete9OF2MJZWdDe1HlbePiaH+hrC7atuiy6jKxAXNtlO6nTQ61MpuKNMeNTdWUXRTDdTfwWIu/5NsSiRl0nXK0tvDQfCORr6PFYF074wJtWv2gxOkKFMDWN5kz+z41vdl5UHvAPvojJtWxZYqLpGJek0f4wufup+FS+jfS5MPYFpkZiCxkRGpB51G9KH/1B/wB1Pzr3o10bt4ixcvXb/VLbaCTEARMkmsZ8lR4IPS3pi18ZAihZkfeEeMxzoRfFt7/hXfFygvOttwyBiAw5jbNAqOqMRoCfMD+ddEYxijNttkm1iDO8g+8e+pk1FtcIvkZlWY5DU+6lhFbc6VM9L3GrWxJNcmuq8NZFnJqqv3CxKyCDr7OQPsFWppYTgFy+SLIzEHVdBuCRrpvl51cJJckyi3silHh8KMvRUMR+kbZshisEX49XqyD6523jLzkedd4boDeDL1qtBWWgrCzqAxnu7prRvRRhDaw11GEEXm7tYAGYR3xOtX6ieyE8Uoq2GsUq8r2gkGmbSmMMwzny/MVyymZ1qNhHhyDvBqGyqLIXIpvFP2TO5H41NwvDyRLaCusXaB2EUxGY3uGZbhYjWTFWFnit5RCT4aUY/o9T/wDFdrwxf6FMALxQu3yhv2kuZDKlgDl1HOdjG21EeHxd7KWYQgGpBGgH4UUcI4ZbHaZQfMUGemDpKbdpMLbOXrAWeNOyNAvtP4GtY43VslyKfGdOA7dXbLAExnnn4VVcRXGO0/XHxyt+MUCvf1Ecta3joJ0hXE4VCT20GVvMc6j0dcuWjv6XrvQxuOhS37gbZwF67by4i1cu21OfK4eNOZiCR4TUvoVYGEtOls9ZnfN3GYAgATppWm2roI8DpWVcVunB4llUxBzIR3HUfL2VOSDxJO7Rbyw62TuKi0tq/UMrLMxlp8u6qTjdqMWRt2Enz1/KKM+AcbTFWVuEDNsdBuKBOm/C8Z1yphYyXAWN9ySwM+qSAY0O4BPlFOeF6bRxwnom1LsH/DmV7SkGSoCtBGhAG/cYIPtFSFtqf/kVnfonwN5LV43kuJmcZQ6spMAkv2wCZLb+FHd1wg7ydh+flRRndkjEMqDcydhprTPE8dbtL1l11toFtyzEKBKqBqfE0CdIOmIs3GVQHcbnkNNqrvTHxIthsEswbgS6wGxy2Lf4G7VaX3Jsq/S10ls4rqrNh84tszM49UkgAAH7XPUSNtarOgfDWxHWWwOzbAaQY9YkZfbBPsNCa0Xejvjq4S7fZtjh7hA73tjOq+0BhU5I3F0XilU0yp47Ze5i7iKuYoxtqqwQFtkjy3kmdta07o36Trdq2LOOt3Ld20oUsqlg2UACVGqsRHeDvImKyfB4x7b9ZIZ5JJYAglpzEz3ya64xxJ79zrLkZjAhRAAVcoAkk8uZJq1GthScWr3u/wAKDP0j4hbmM6xDmR7VtlI5hpIPupdGujI4hZe0br28rq0rBGoI1U70MnEF7dmTJW3k9i3LkD+ErRn6NeN2MM15r9xbalFgnmQToANWPgBXNO09i41W5B6Qejn6GgZHa8G3YqFynQgaE7idfCveCcGt5TNoNDBgCDrp3xA7+dEHGfSjYufUYey75zk6y5CIA2mYDVjuNCFrzD8HxAyhHbIQpYaCQRrrGkGfdUycq946MGnsNcPxPV3biwAimTI0EqGmSI5/D3gmNuBrjsNAWYjyJJoz6cYJrS2srletJzoSACqLO+8wBptrQlxTDpbRGzauAch0aGBYPB7URHLmKIoqeJuLybUiEa8Ne1yao5jk0W+j/HW7JvtcYKT1K2+8u1wqABzMMfZJoQZxUd5JBmCNiOXiPGrjBsnXpNdxPFbJDJbuZsxlgFK6+MgaUTdCLwfB27iutwXO3K7CYGTzWMpnXSs945ik/RwxIgXL4CafeIIuHTaMrfCqb0fdIHwRuXDmOGlQ6QYLGYZW2V4Xb7Q32BE4octm2eeppI3aa9oRt+kXh5E9eR4G1en4JSrajlL39Eg/Z95pzDcHAbNlAIqwmutKWwWNPZrk4en9PH4UvYaAI4ww/oV6MPT+vjXDsaEFnFs6R3mvn/0l8R63iF6DomW2P7In8Sa3dmgD91jXzNxbEZ8TfbvuP/xEflXVPZUR3IQaaLfRrxc2sQUnR/xoNB1qVw3EG3dRxyYGsU6dlo+kDd7Kj20C+lKwQlq+Bsch8jqPj+NE+Cxge2rDXQVW9KLJv4S6u5jMPNdR+FbZFqi0GKThkTKH0XcZPWPZY7gMPMaH8q1SzrKn2b/lXz90JxOTF2j3tHvFbvhbvaXxFRg96FM16he/fkfxTi3oILHl3eJqFYeWltTBPumu8aPrNNzB/nXqWsqkeB/Os1H36Mm9j574ziy168Sd7j/8Roo9K76cPHdhEPvt2PlQVxIxduD9p/xNF/pQaWwQ10wVj4202934VT5JQDLcpwNNMxqaki0uQHP28xGTKdBAh82xkyMvhPOkM5zxXKOSRUjFWUBXI5eUUtKZMrEdpAMxzAHTNpPcKYtL2qYiywR7PtP5U1im7Udwp7BL2fafwFRMQ4kk99ZRXvst/dQ9bTnzrWuinSxcUBbuP1F232mGhW4BuVnUHaV906xjyYkNoob3n8jRZwXhwsLnc9siSWMhR3SfjTyRTQ8c3Fi6d8d+mYiQrLbtgogbQnXtOR9mYGnIAeQGMS5Op7gPcAAPcBRP0p4cGtjFABWJysjGHYADLdKzodxB1gCY2oRe+pgaz5VcUktiJNt2yzsnsjyr003hTK041c0uTZcEEGDHfr8DT3KotwwAeU12snYx4fOuowJt/HO1pLJPYQuyjxfLm8/V+J76aGKdbTWwxyMcxXkW018DoPcO6mGuSPEcv65VGvXCNPj+VAHYxFKvLZMDalQM3jrrh+2/tY/Omi9z7z+8/OiscGTvb3j5Ul4Fb7394+Vc+hl2gQZrn3n95pMrc2PvNGB4Nb/a9/8AKvDwS0dw38Ro0BYHrPefjVhwxPrAZ7/woiXglr9r+I17+i0TtKDI8TzqoR95A3sRMddi1m7rbH4V8v2rkknvJPv1/Ovo/pNeyYO8e6zc/A182WdK6svYzR7c3r2aV/evFNYjNf6EY7Ph1B3AiiF3hT5VnPo8x0HIfEUeu0itsbuJWVe9fnczC9hzh8Zl2y3Aw8iZFbJY4kltUZ2AEH51nfTTh/at3h+434g1W8U4o9yFY6ADT86nCqlJGubfHGQecV9IltTFtC5Gk7D3mqsekltja08D/KgRmpuK30q7OS2ReKYcu7uPtFmjzJP50W+lDDtGBufY+jWU8m6m03xA/wB2qAHSi3pO5dxbY5rYs4UhDqv+bWTMeZNJYNcqQOelbmcNy7tT74/6R8e+ukNFgwFr9Wn8IrscPtfq0/hFaexS8oj114BIGu2bKuvifwk/Ae6ixeH2v1afwinBgLUg9WkgyOyNxzp+xS8oXrrwVmNwBw9u0r6N1Zdh3FmY5fMCB7KHwCw0o8xSi6Zuds7S2undr51HXhlobW0/hFTH7Pmm3aG+pTXAN8EGQ52GZ5hEG/i2nPu/qL66WaDMAQcqdt824lV1EcgfPkIkNw60d7aHzUV02BtmJRTG0iY8u6q/0+XkPaV4BPjeIuPdIJmPjO8jk3eOVV62m32o5/Rln9WnuFL9G2v1a+6n7BLyhe0LwCvDmMGeRqVcGh8qIE4fbGyKPZXpwafdFYy+zcjd2i11UUqoCXBZYA/IU9wuz1jBc9tJDHNcbKvZUtGbvMQBzJA50V/o+19xfdXH6OtfcX3Vr7FPyiPXj4BqxhOtdEzpbzGM9xsqL4s0GB7DUE2yxidtz8qMjgbf3BTf6Pt/cX3UvYp+UP10Ce3I0qKTw219xaVHsU/KH6yNVTF3ySOsb312Ll7ndf8AiNKlXmpHSercu/rXj94x7q6GKuAeu/tYn3HlXtKgDoXX++0/vNUzh9wl9STpzJNKlVQ+8hS4KP0l3cvDr/iMv8Rj86+fBvSpVtl5M4jl3YU3bNKlWZRc9GsVku+4+6tbwzZlBpUqvFyzWf8AtxfzIvSKzmwzjxU+40K9MuFizbFxPAEUqVXKKbfyFHJKMEk+7/QCf0me6uTxE0qVY2xObYjxE0edIsUwvj/Y4T44SwfzpUq6elb1P5fsY5ncdyvXFt4V0MW3f8BSpV6GpnNSOhjG/qPlXX0tu/4D5UqVPUxUj0Yxu/4D5V19Lbv+A+VKlTUmFIX0tu/4D5Uvpbd/wHypUqephSF9Lbv+A+VeHGN3/AfKlSothSPPpj9/wHyrn6W/f8BXtKlqYUjk4tu+ufpTUqVLUx0jk4tv6muDim/qa9pUnJjpHP0k9/40qVKp1MKR/9k="/>
          <p:cNvSpPr>
            <a:spLocks noChangeAspect="1" noChangeArrowheads="1"/>
          </p:cNvSpPr>
          <p:nvPr/>
        </p:nvSpPr>
        <p:spPr bwMode="auto">
          <a:xfrm>
            <a:off x="155575" y="-2362200"/>
            <a:ext cx="74104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2" name="Picture 14" descr="http://i3.mirror.co.uk/incoming/article4597458.ece/alternates/s2197/remembrance-day-new1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114800"/>
            <a:ext cx="34334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00600"/>
          </a:xfrm>
        </p:spPr>
        <p:txBody>
          <a:bodyPr/>
          <a:lstStyle/>
          <a:p>
            <a:r>
              <a:rPr lang="en-US" sz="2800" dirty="0" smtClean="0"/>
              <a:t>Versailles</a:t>
            </a:r>
          </a:p>
          <a:p>
            <a:pPr lvl="1"/>
            <a:r>
              <a:rPr lang="en-US" dirty="0" smtClean="0"/>
              <a:t>King Louis XIV’s palace outside of </a:t>
            </a:r>
            <a:r>
              <a:rPr lang="en-US" dirty="0" smtClean="0"/>
              <a:t>Paris</a:t>
            </a:r>
          </a:p>
          <a:p>
            <a:pPr lvl="1"/>
            <a:r>
              <a:rPr lang="en-US" dirty="0" smtClean="0"/>
              <a:t>Where they wrote the treaty to end the First World War</a:t>
            </a:r>
          </a:p>
          <a:p>
            <a:r>
              <a:rPr lang="en-US" sz="3600" dirty="0" smtClean="0"/>
              <a:t>The Treaty of Versailles</a:t>
            </a:r>
          </a:p>
          <a:p>
            <a:pPr lvl="1"/>
            <a:r>
              <a:rPr lang="en-US" dirty="0" smtClean="0"/>
              <a:t>Made by Great Britain, France, and the USA;</a:t>
            </a:r>
          </a:p>
          <a:p>
            <a:pPr lvl="1"/>
            <a:r>
              <a:rPr lang="en-US" dirty="0" smtClean="0"/>
              <a:t>Germany and Austria-Hungary NOT invited.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RUXGB4aGRgYGBgdHxocGhwYHBsfHRkbHiggHxwlHBwYITEiJSkrLi4uHSAzODMsNygtLisBCgoKDg0OGxAQGywkICQsLzQsLC8sLCw0LCwsLDQsLCwsLCwsLCwsLCwsLCwsLCwsNCwsLCwsLCwsLCwsLCwsLP/AABEIALcBFAMBIgACEQEDEQH/xAAbAAACAgMBAAAAAAAAAAAAAAAEBQMGAAECB//EAEgQAAECBAMFBQQIBAQFAwUAAAECEQADEiEEMUEFBiJRYRNxgZGhMkKx8AcUI1JicsHRM5Ky4YKiwvEVRFNz0kPD8hYkY4Oz/8QAGQEAAwEBAQAAAAAAAAAAAAAAAQIDAAQF/8QAKREAAgICAgEEAQMFAAAAAAAAAAECESExAxJBBCJRYTITcbEzQqHw8f/aAAwDAQACEQMRAD8AU7yzQcNLUkWMwFuXCtx4GK9ImapIOvz+0ODOC5CE2IE9vAoWc+b1XhViJTKDHo4yPKOd5OiOA6fJUtcskVVI0HMpZx3C8NTg56WWVFCgAAUqSCRYXBzYaHNo4nY4SZMtSW7VaQA/ugC5bpC3FzJUtvrM49oblCRWsP8AeuAnuz6QrgmZML2mqcaVzlEDIaAlJFwE838RDnd5c7syUETKSy5Z65EHK97D9YruGEiYppU7iDhKZoov+FYLecN9nzVy1kIC0TB7STqedOR8NLjOEcc2Mnig2dJlTjwiiYP/AE1OPJWbdPhCrFSaUzgpNHsEMA4YgG+nDqLXtBm0dpImpPaIKJrOlQ95vUeL98JdmbeKwBNQ5IasB1Bsj5ad8TkhosbowyUpCFEhCi6CptQ7dGBGuXqJjMAE8CxWDpr4fPlDNLqAVKUJiQ1iLhtFJ5fDlAs5wpSwSaaCkWCQ6mNy9g/XIwtfI6ZWMfgFSUhcsdpLBuPeTd9eXzziPCErdSbirjJLNUFNq7u58BpFwVIVRUAO0BNYBBe7+TH08RxJwSCVJUhLLZSne9AYWdvZs0VhbROWCvz5I7OQrjJZQKQc6ri5GYIVnC84IKBSoKChqQ5ux55Xdm84u31FBspqW4WYMLlVgMqSzZQDtPBMkTkB3KnCrMXvU/ugA37tIDjKKsykm6KLiZbLANmb4fCJ5ct1gBxb5aJ8cziokAFQc3cg6d8dYQk1PaYWF+pAbpl8YqnasFeCOdMILdPT+/6RFLlVKuc84KxssfeFjxcybZdM/WIZE4Je19PAwE8YM0ELwiiBcAAWEATMOt2+T3QzGIKgVGyeQ1PIX/tEq0EgEqpcZfG+vdl0jSmkCMWxZLwqksogZah9T697QR2JWQkORnwgDyGvnHE9QAFyX5q66ADPrByMQgSipN3NN3HRu7XxHfE5Sl4KpLyBHZ6mID262DZvxRCjA3ZLE8vlUTzMSEAFHCXAIcuOerM8RT8SlRBUL6s4YvbOClOxW4kK1M4yIz+W/WIGA6+IgyZOV2QU7kFiXOhGfeDEcqa44kBXJmz7gzwybBSBFsoOSyhA6svnyhpNlpdgACALfHP/AG+ML58sh3Bzb+3fDxYGdbPANdJZbWDZg2PkSIs8xRQhIvYPb10itbJwtUwGzAuefSLPjVpLhnsADZxlkfM90R5fyKcehVtJAKQL/ebmLkn19Iun0SoNU4n3UAH/ABEk/wBEIcdhD9TROALDFEEgaGSkXOdNYIYxavowlhMicpVgV3PQBRP9UUjGkiU5XYg38xpmGUCTaohJ0ci/i0Nvosl3mhs2fwKoH+kRckiR2P3lhR7uz5wy+i8XneB8HV+8NBAloseN2lQtSQgGks7/ANo3Am1UgTpn5jGRfqc/Y89nySmWwuO0SWyIYLBtl73pGpMshTHMF8+/UZXh9vFggJaezT74cAlmZTsHYeHOK9NncaWDAWAcm2g7wbREusm/rQSFTjcSJSQkHIrsEW5Vrc/linrmEkkkkkuVHMk3JJ5xaNoBIkTETOB1JNs3BtY6OTlytFZGFUxI4hqUX8x7Q8QIdULLZNPXc95aLXu7tgzAmTNUe0H8GY9w1wgnly5H1p88cR/Mr4x25ASRY3IPjGo1noUtFc2XMZrkTAzMq2mjt8RpFbVLZIpDJDjN6j4ZBh8ecWLZOJE1UmYbdsOL/uIIB8+H+YwqW6SWtxFvNWkRnGykXTHWysKEpSJk0y57qCVE2NNFjo3E48YnmY+Wpa5M4pTMHDUPYUQxc6gtqOQyhZt9NM5KlMA6w/8AKAGGbue6mAJASClZTqDSTnYuX0uPXo0SmksDxbeS2bQSpK0qsxBAWCWuXDEA2f3SPSONnXS5JLv+1h389TrHBnJTLE6SFplrlzVmURwns0uwBtdTi3I5RzslYmIUpLgldLPZiKmfvSGinH7XQk8oNl4QFITWXCSw5u3zpCfb8xSGoD8JvqaQmp9Li550no9hEohCWVSeIF7uxs+oHs84Cx2FOZpUyXUDZrBR4e7lyy0huV1GgcayULBqUVUKlmpV7sDyfpz7iI7+rM7EfBj884azcEApZFXEkhTvUxYgA5gHmL5RKuWg4dJCQKVs2iRSon4eZjn/AFK0W6FexKKZnEDTp1jclNRJawFkg59H58zoOrQZ2lftU0gZ3OpSkAeWozcRJZLK6H1zPp6AaRTtihaOJ0ukguKtQckgMwb9H1iBSgSxZXnbn3RypVQdzmNOegifC4Qs9nbnl1MFqkBMFXIKmb2bgHIm50F4ml4RSUGpIKM2Ukg+hfnnpEmJxJB4Tdmra+ZBYaDrmbZRDs/tXVwlYUGLnyMBqVBtXRpOMZ6UJS3T55RErFki6R5RJiKQWYA9b+rwLMLeemUJ1zodM2F1VJLNawGdx85xyvDlBBIKeqSfNj174yUpwosxH7jOOZuPJtM5/BodKXgVtHM8kXsQQ5AuA/KOSsKHF3A/oekcTGAqBqBzvcfPWNL0UnJx831hxWMt3Eipj7IU72Pf6N3wwnSQal2DAkkgMHZOjFrnMtllrFuzJSpTuUhRCXNwmqz9W1i47vbL7NGLTMZ5ksppcAzEDtEKIGftOMnDA6gxNR7TGb6xDpGySMGjAmhUxkhd1FLhZWpSVZ1dcrnSJd39m0SMUiWFBJmFKAblqZb3yd6ge6LDKSlKhOCACpIWahdKWJI5PxZ60gQhn4laDiKCQgrSUMCBxe0R3kHm7vZ462r2cyfwVDfPZypYklQIdSmBAswRys0WL6MM57ch8VRXt8p81YlV1MCpnq5JdnAiwfRhnPPcfVUThFJ0h5ttZHu1JLzVl/ePxjIk2gB2q/zGMjoOcqu8swplJa7rbzCnirLRa3PPXy8Ite8y0iWizgrD/wAqorTWsPL94i0XiON7EPs9JCQr2M3uPBjHnZloBspUtXW4HiOIesekbylsAmzgdn82eKPZVmfvY/3yhZNpmikzmdKUpRdImB9Mx3lN/wCa0Rz5SWASoPeyv3FvMCN4jB1GyiC5II0c8wxEZOmqSkdo0yx4i5Of3wxy5wEw0ONhzSiQQWeXOStIfQi7dHAuInUp1E9T8bRDuhgu3KwhrIdlHW2oH6RJh0qDOwIJB8FGCZDXeNDzBk9aimp2SxT0Lvy6dYjXSmWEgAsWCrtcgqJIyN8tbQHisV2y1KLpc1NnZsgc2eJ+0JZQdndhfJ2t6P8AvHNyL3FoaGMpJThkpWWIkYlwzFyzFtP7wZh0hOHllgCCHF7uFgZ+8He7ZRJhMHVLSxdagsJKrgFYDONRUR5R3JCSHSE3UObPqSMvveJjpjHRBsNlsUIL2qOYvdm9SO54j2hLrMxQINMogAl3qlEA2yB6nN4Il4VJp4QmxWGeykkMbdz+GUaw+y3KU3DpAdJAIASpvduHUBBnFtAjJIV70y0IUkXKkoSHzJAHvAZWGeUI8ThgpJSTZQYKGXf32OekPt5pgK0VimtHCp3dgc0jLOyuuUCT0FRSA1JU495J9nI8s7eccnIqkdEHgrKkqSliLBdarENl1Y5Fu6NYmUaWJdTMQA2vy/WHs3AJmcNyKdHBBpBIGhYEHy6Qv2lLVKBZi5BC9HLZtr0gJ5GYuw+HyfvI0+Wz6DrHMzaAIUgez0zUdb8j+2UdY2dWmmXZSixUWApBdV9DfxYwvMmlRAJNsyG0c2vlFY52I38BE+YAAGGTvmrM68oGm4pbM5EamqJpv7v+pQguVhEj27qb2BpmwUcybMwy56Q2FsXYPhpVSSrNjk/qY17Q9nygqaSxSkhLaZN35D9Y0tKXGajyD/BgYTbH0gdEtSQrgJtkQb3HKBsdI4QUuxdxmxtrm3fDJKM+EZHl3wFib8RJe/wTDJNOwNpisJbrG0LpPMHP55wdOSM1DxHJs218/hAww/FSVMFCys3a8U7J7Er4LPu+hRlywgOVrZLC6uK2XdHoO08CRj6zaWnCIoOXFNmXL6s63PURX9xEpQpAUU1iTwApepQpVw8lBlEXf1i04CYVrIXcyZQltUzFKg9r1Fgh+TBrmE41v7DyMj2btbt8Gkzgy1S1IWKSLgoCrO7moWDXLDlDXCFSJQSGUuWgJuGCiHAI/M1r6NFe3T2en6pKEuYe0RiSFMFGn7YcJHu/ZgKKmI1i24xIMqY4zD3u4JcMBmwAGfxjpin5ISrwecfSBjpkxMntAkAFRDPqE9TDX6Mx/G0y+Jhbv3TTJZLMpRdmf2TlDb6NT/Gfo7d5ha9w39o52lJeavvMZBeLatdvePxjIqRKTvig9jLb/qD+lUIio8AGo0AsTFk3v/hy/wDuD+lUVyYo21bLm3OJtFYvA83glj6klizUBy+kUpeFU701D7yCFebFx4xddtpM7BJQmylFBclm1uYqs/dyfLY2I5i7cj/eJ8iyNB4Fc1QCiHY9b6xKs5d2nfGYueupQJqAUbKAUw5Xy8IlRMQyXTSb+ybZ8i/6QrQyZYvo8YLm0jNIybNxy/SAGuT+In/MYZ7gpebNL+6NBz6GF6Q7/mI9T+0Ol7Rb9w/xeHlBSitAAClErSWIZTAMLKfJiITyJaFOJS1JBsBMAD9KgSLtq0HbxLKihABYzFqNuRYf6oWoxLEJUbGw/CTqP1EFqxVKizbKQUoSJoILAFJ0pekjMdX7x3HowwAUQAai5IDcQVVVmCH1HQtaEeyscpMszSxMsKJBvdIL+nq8NcJtGUt2IJTSl8hciwMMgMKlS/s5bJeoKJDipg9r/NjE2FQ3EiwLXJJsVXfV3tbmIkVjEIspRQKF1EN0LjUlIe3fCHau3W7OhTllMRepOXgHKS3SC8AWQTebaKFYpCUrRUgME3eyiWGmTWztZ9Vf11aZ96aFs6WFJJUoVEE9ASQ3hFT2rilKxC5jFJK1EdGyue54s4nJJSo5UO2hqdQB5Dia0c8427LQlSLPhGY0EBQYXNiabUqyPQHuu0AKwwICVCp3qcBqdQoWc3728ICk7RE3DzUS1Ks6VhgMgVOwzBYkGxsXg/Zm0GZMx1FKFEkm7AAgJVck0klj4ERFwKKQjmbF7OZUglSA4CD7pYgsR7Q77s7vCbEhpiwHLE6ZsLtc28YucpIKUqRdAvYMfEZgs8BTsICXbia7Nrz9D4g2gRk0xmlRXtno4UrNixCQdOJTqPgzd5OgjQUly5Nv1/aGatkrRJU+aA/J2Dl/EHWFE17HIs7cm1L9dIq/sVfRqdiAp0gZKBtzOg7zAkpTk0gk6s7C4ztaDPrASF0pAJZzfXPq14BxmJKgXuM+Qdw9hr6wY/AH8hqVm7lI4T7w5HrAc+UaQQyr6KSdBp4QFIxJc8V+zWemSojGIeW5PvD4E/pFEpCYDe0IHEDTo4yZx5Z9Y5loJVTkCfI6MeekQGcb3yy1gvZCAucl7mp8vH9IR4TYyyXDZKSrGSEpLfaoAPLiGnc8emYzZ8sBcwABSgarA0uorW2rl05fdHcKNuzhv/uMLOCXdc9y7fw0oZi1vbVF/UFLKyFuFoZ0gWUAwOru5Zzpyyf06SjkTmfuwLdkYemWkFJuUzFU6FQJzGYDBnhhicQCmYAXSgcj5N5WysGhDh9vqmSkzkyCpC6QsAgdmEgVXe4DlrO0GbPmrmIxJXwXZAFylISBoASagrxtpFlKOkSafkqW+84KRKpvc3YjOnnDf6NUsZvcPiYr+9iUtLZalXOYbyvzix/R0QO06j/UXibfuKV7SwYv21fmMZG8SoVqfnGRYgU/e9BEtH58tLJVFYJDA5nLrFr3vlkolgf9T/SuK9ipAI4WqDOBk17/AAgMeOi57C7NCEKmqSkBFirJylmPmRCzFBChMShbBJAB/CsORbUWT5wx2ZhO3lISVFLoBs1zw2Y83Nu6E0/D0KaolYLNTYlgEm1yGf174lNXIaOhTtrd7tFKmIWkBJAIF391x19kN0MAbO2D2sokKNaVKSA1iQddWfXR4sNZuCLE8TvY1ddHbJ7OYi2VgSJaihTioguMzc5ju5eUB6CA/R6qmZNHNLnnmBEbhiAwAU/eXv4OPKDdwZQM7EF3CnyBtxAkQEE2OjqLdRUYesAvI32kAZ4qVSAZl2drjSE+0ZMrMTRn9xeY8IabclussdVf1B/SEe8CwFFgEggN3ABvPOG+hPsY4cGjGDQJW38qnhUQfq85nsqWbPa6uUOMEOHG/kX/AEKgLDYNa5M5KDxfZkXbKokP4NE5aKITYrFrmsmYpSkgFg9rgE2GeQz5CHOEQBhZAGVc34ogP/h0wYczyUkUAgEcWgepnz0frBuzlVYSR+aba/JEIsjNlXx6gJy0lJAE2YGzDAnncW1BhzJwy1yWGS5TJI5AqAfW3WINrSgZ81qVNNmdCOI2vn4RYdlSU9hJzDIUGDZVK/X4QTCbDYRclSyRSmbKUM34qUk+LFVusPdlkKuGNgCGyFBdm6sIn2lhhMBckhEpaw4HtGWq+fQRBsvDjhCVFyl75OXYAi4dj8mFlFtIMZLIPg8UyFhCgFJlvq6arlQ00APqCIOws0KaoM5ZxkSE1F2ysCfAWDxWJCSmatWQKaSO9Ab1aHexELKVVGwmKz5FJDeZfxhXDOA9hliMO0o3S5Buk/hcnPJm84qW0tmLQVVG6lADJmZ7Fu89erxdQolsja/WzfN4B2hLTWUkgqYGknmNPWBO1kMa0UDFqYTL2DDTU2A6+kAdoKSc1U66CprRd5ewpS0KCiqlyVXZmUFnXkG8ReKnhtkTXDhJDBw+fECfMPFItVbFaHm6e7Imy0zVK9sKSwLcJKgsd/7wg2ns76uqdJUoKoWi9hdSCojPRyPDTKPRt3cIZSClJCSVTKWS7VMoEAeFujQk3r3erE0oAC1TgpyM3lh3IyuVFucO2lkVbKfMxIBIpbR4YbsgVLWNElvE6eXwjU/dicSTVLAezk/tE2zsIcOlQUpKiog8JcW/vEpyi40mUinZ6vsFhJlmWQqWgqKTcgrpQlYBewqJPTiGVgHIRjxSEq7MJJpCUKUpiXuqki3J7NAu6m8KZMmTImILFTBaWcVhawCD7TqKr8u6LPsvbEqZMSlGtyAzWCgaurjMP4XEO4JrEqEUqeVZVcPs4MBwzSfw2IvoNLv5Q12fIUEzOyQgsR2gFIGQNKvAiza+SX6P1hd1BmWoMHADlWj+mVhFj3bAAxzs3bqe1mpAuO5o5OHjcptSk8HRyzSSaiiu77ymRJcJCnLhItcDIlufIQ23AUOPS3L8RiOfh/rzy7S0oJMulr3a92Iz5d8E7jyqFzEk3Fi35neOmE4yeGQnFpZHOPl/aKvrGRNjLrV3xkdRzFU3w/hyzzXp1SuKktRAbyPi7epi273WlI/7gPouK4aCknUNb71xY/vGksjReC8bsKp7IEtVLpyt7L8x90xW9tbYSJ6qW4V8NQWk2pyCmy6nQc4sGwUEiUoE8AcWd+BQ/UxWMLtEYqcDPCKVKKwMmZNJDZtlc8usc3NNwla+C3HFSRLMxNQJ94u9JfUEeLh/2hhs8USFE2JdQdg7JV+sZjuCSeFKQEKFrsDYM4GTiFWw1hODme8ONTtzS3fYmKXayTrODr6PpbGZzLk+aYXBJSzcyf8AMYN+j1YrUAxISXUx+8LXv/tAk1uIMfaUO7iVDLKB5GW1XM0a8awx5VJaF2+UoOhX4WPLn+/pDbHJ+1T+ZevVDwDvm3ZyiMzbwKb+oTBaya8HOBFsZ+RX9Com2GpdE3s01FkuLWDkPcjLviLAi2LP4Ff0Kg/dxLdoNV0j1Jz8IWSwMmD4yXMTJ7NksZakhlC7hV2BPz4QDs9FGEkOb1r/AKZYDeAENd5EJkXfKpIYEupNT3ZsiD525r1B8LILNxL9RLhUkjXYNP2XXOxBZnmTQnS5DA5cwTBmzNn0y5aVMohJT7RySouzaO8S4iYBMUlRPFMUzP8AeVq1tPMRxj3CQU50TWtyrIt5RksmvAROlihbpUD2agC+boUS45ZwLgbz5bFiyeHRnF352Iy+MTYScVyvbFSpNRHMlF7ZWD6xrZSGmpUA9kp8ipRPpBMKcMWmgc0HX/8AEdIZbFzX3s1+p+Ea7BPAoWKUF9MwPOzjx6QXg6QpdmyL2z+R6wvVWGzrH7VRJDhKlKJYM2ZAzB8PWK5NxZmPULqOgbqNe6G+8Ep5aWAZE1PS1Qv5tFdxOLly08d2U7W1DDPQU69IDVhRacEnhIISxF3bUBPLofPrHMrAJM1ZoACQCKRw5XyAgXd3GKOHJC3UgEOaeGnTiHLn+0G7DxiEy0rnKIqc3qU4LN4kaRuqNbDcFNUpIIpSpi4IyJFn1DHzETbcmfYKS6StxdgQklTDXMAk+IgZMhK1oUDSnIguHekXVfQHnB0xKEpsgAVUhIpUDYkDIWsCS3PwfxQv2UjBYyYyySkkFIIIsPac2blHGCwasRikyySzBZsGHDV5aX5iHeP2eJMwlA/iqRSApQzrqskuouHvzbSHWE2PLwxkYs1FU3hWLqAK5YKBcuWZTu+fQRNQVlHLBFtXZiZSsMlCUlKpiJSnewvcMWqJuCQbP4MdhyUqKbEArUix+6Fl8s+EQHtef2kzC8IQPrCSl1Equ4Jy8u4x1PCZctSeMqKl0hLuWdKqi3s3U+XfHLz9LUtl+LtTjoW7q7RmlcxU9JeogEikUpNjezM9+YENNkY5KjiZFJUvETVKAuAElCbqVmA8KcYV2lDhNCC/JK6i9TNz6v3RLgJqUqTIkuSpQrmE8Sjaw5JytrEVyuLdLZSXHau9DKdh5shaCugUopU93QHpKUi2YYuoZiDNzcYFrWR7LAA2yClX8zYaDujnfHEAVORwp7O9nJCn9VN4HSIfo9TwK+bVLjp9NBXaIc0m45H2LUyz3xkd4tArV3mMj0DiKnvktpaeVY+Cv3ipS1CtnYWB+fOLRvgt1S0M5zYtd3562zhMdlLzEpIf8UuIc3qFGVFuLibjZbNk4YzMOmWiYUFUukLAch7cxmHGYZ4rO7+AAOIKGdLpEwJuAC1WZYnkC3Uw32KvsUKE3hSbkhYcdwBsesLNl4pMuQhSOKpahQQ5NKUUs2ed3tmY5+aam00V44uNpjTayirDEu4Mu56un5aEW7t8HMHMTPRLw+nlP1UIqYlA90DWpQfMamAtipQjDzXch1EKCXAqBALjIR0J4RF+QH6NDxzhyH6iB55AcPapXg6i8b3Vx0uRMnKUaQUWdzkzZDWB5apSku6Rn7vU9IeU+qWLBGNt5H+05JMwBNjUtr9ZbnyiPaW7xnJbtUilwOEkadekQ4PFpNJ7RjLSr3SoKqpYPo7Z5QcNvS03qJBOYQdYoqeRWmsAOEw5ScWhWYSrLXgU3pB27yykTVfdSkh/zf3hFt3aSkVTJSa0ziAsqbhcU2S9wQ9ybcom2bjUpTWqoOjjFNr6O/MAxPlbSwh4K9jPeo04Q+y5mTD7I0py+7d/XnCjCl8FJJzrmP4UftG9vbX7RATSyQ68xkoFwkagHMnpEODKzJlp7P7NKlmqtH3Uk2IhIt03QWlhDXaEoCYVJAcLXfXJ/ifWOsZSkuck9vmTkCrWE2PxCklKsg1hVc1BIDUsC4Sr+XujtMqatKRMCCkhT8SnJWq78PU6wIyy8BccIKwqgFSgGYyKXt7stTjnY/rBuzcOtUxBRSwAuSNSmrP8Pxiv4CUoKZP3VFKlObUqQo587esHYLbKpVSQxASSosXLOFMHuOEkd4hoNZBJMkTMsyiP4QKRqcvIDi8WgeXi1HtGJFIKnGY7NBV3tYnMQBhsSkqK1KUlNwioB2yIDW9oHPwg/CS0qmTQFGhKAD1CqBdhzVp6QjbGSCtuz1JmGWSKO0SDYO9IVYnvS+Voo29AeYQkEgW6s5Z/nlF32zNEwiZfiMxYTZw1KRbmAkRQ9oTUrmrUlVidQkm1rkWh1ezL4GGFnqSmWBUy0qK0uwUUhIHezN5w321NIkBDAClJBYvcD1DtaAVYCYiTLUUqKQlwQkpBClgkPk9+cF7SlTJshQSkrUJSQbEuQLskKe+ndrBWQS2G7P2ye0QmZORS5DVAZEDiJyOj6Xh3vWEy5IMpRDzZZBqUSxSki+WSiIRYPd+VMV2i6lEl1ISwHwe+fiYtO19jzJhdADKMtgDVSyVBJpYMwYM+YgNMyaRX9k7SXiVyiriKVpLJGSQFgnoHI7rQ82piFnCCpQ+yoISWAzCQHtrU5OQhbhMNPRMcIUnhUAqlmLpJsJl7A6wZOTNVLMp0oKyQszL2qLj2iyi55tyeIcs2qd+SkIp4JsWk9vhM3GIS5JD+0trA/iaNYJYXNNb+2tKS9jxXGWTlOcLEbxIGJQhdlsUJUckLWUm/XS9gWfo52pIWFcCAgLJQ3RxZ9bl8tExz8t/pLBfjr9Rg2PmJ+rUTDTMVKpSHZ+zmqFL82J8oT7EWpM5KiKVJUCxYOxfhJyMOdt4IqxOHRw3URfIkkqP9RPjG9hyqZikKlrUA7AH2SHJp152BiLqKTXn/AIUTbuyTevAlSElFykVEPc2Lswvzve7d7D6OwChbW/8Akv8AaOtpBKqUpUvMPUF1C4UAmoB3YG/rrJuLhxLM+WmpklLVZ3qPIanlHZ6edtI5eVe0c4o8au8xkaxR41fmPxjI7zjPN8TuwPrCPtSaiPdyFwzPyjvaGypSeHtFHT2QO/SGM3acpeIkhC0m6RY63hXtaeynAJuTlDOMTJyOMTsqV2REqsrybhvzyD5PeGWwti4gISUIQQxDGlwFNoempLmE8iert0oULEZA0llDmzx3vfMVhlpEhKwdeP8A1KD56COFu+Y6VjjHO0MJOpSESTktxSq5LDTuOULsSiZKwplqTStShwkOyUgk53zy7jASJuPUlP20xAIFu3Kc8sjeFMidPmlQmzQGIHGqYSSX0qfSOjBKmOt1ZKVFVQSbKzDm1HSBt4cSqWJaZYSAbnhHM6wBhJSkzHE5QRQ5oS2hLXuMtYMXiJYkhakqmB2SVquL2sIeMrwK4hGyZqaVOVAEXPLmxAs1+6K5LlzVKUEmYoDIuo2USEvyhvg8TVX2SQmwNJelmvZ2uW+TEOB292RYEvSEskBxSTmdbwiSHtg6e0lKUhYchYBCiq1jl4uPCD6Z3YqmBAFKAovkzOWBNz06Quxe1+0XUSRxJeou7VacnLwKrHrKbKmBkswAAbqXgUrGt0NgorCkFIs9yUpzYM5I174KlbQWQlJMsBaVKNySkqCLEJGbEQqM2pILcXaBTnkAW6ZkxktBsTkb27kcu6AnRmrHMquchMxJFFikkX+ypGQ92qrX3jAuKxplMXUqxUEuADeoZB2DNpAsrCywhKSMna55uNepiXswybZBolFtTY7XtO8HiZYSkVrJLOCmYwqCXyAJuAc+cRycQoTBkAlJbqe83DxNKZwPLwiWTKDv8+sGGLBJACFKVc3zYOTmST/mcw2wcsisr9laEgZHIpLsL5iIyuospTjlSPg0GyUSGYzJj8hKQ3nX+kM6BTNlCAsBF0prpcGwKrZjlE8qUl/ZA7hA82SymTWR+X9oOkS5JA+zxS+qQkD4H4w3ZIXqy0bKwq5uz56QkrdTBL39w5EjvzHfC/C7FVLIaVNdQyaUAWYWSZpOvOIcJs2UZK19liipJagG51yo6xvZ0wyy6cHiq2zqUk56NLcaaxnJGSZJh1APRLmlrmkWsprkL5A2aDcXjRSCJc1TEWoc+VccKnzlBAOGxIJDP2ywTqxJS5yfOO8XhpiZbmTOzA4sRMzLAajWBGqCxZ9YKig/VphCVkqJQQGZQZ6jkSPKA8Ti3VMSU9mpqgFBmCyQ5vdwlSRk2kH4nZsxKCVYYBhdSpyy3Vu0v3NCTa0rs1kLTLSESETDSSQxXMF+Ml8rAvlEOTKLQwxJtnZSVzkz1qBSFAqQ1lXqIJHMFvSLJgp5nr7Wpke6h7J7gOEWAy5RUcft2TMCUKM1KQVOlCQ7KSke0pbMSPBusEbJxkhK0ysMqaU0VEKF0l1AjJm9k2cXzhesnCpDdkpWi/TpgmJE2tSQFUqYBw72v7pIBB0IbJo5wcqiYsPUxBcZsbghtRZv7wjw+0QWAC1FbpWwLNSKeXElQChp7V4czkqA7VIdKCymtalJDM1gCMsvCOOSl0/Y6I9e/wC5NtdYlTETWdKhxU+ybvUn4jvbItHW6mMKZmImFIAWoBIHJKcxZmL+kA4iepctRzS72bXJadATqlmJfIs5G5WJSpZlrCV8DpU2gUbNoWV6RX00veS541HJYxtpBzSR4iMiKZicIklJQHBIPATd7+sZHq2zgwebYASkzSESEoUikhRU5cqSMm6/GBN4cdMSqkzE9yQMudw8K8MZtSrhL06E5KHOOMdhypTqLnrGTSTDTbyM9kTCuaFrJUWAds7N+0NN9pfChbKDG57w3PW48Yruy0KlzAUkg9Cf3hpvXilzAgLJOWalHLvJjjt97LtYFs/Gp7dCgFK9hxTyKDa/TWAZGMPZkBGagXJyPHyPXugwSRUFa29AI6GEZ21v8Yv3J9EDS8RMJzSngbJ9D/eOlyVKkgFRblZrF4JkSL+DR0qVpBUjdUB4GQUEkE5czGpMpL5CGMiUI0cN3eUBMahZMkiosALxOhRpI5hoJ+r3/tEiJQ6wvbIaBZSbGCZaeERIJNsokTJ4coCZmgZWkS1BhaO1S+kSiXbSFWw1gjkTWIsD0P8AaGeG2yU2EqSOvZgnzUTAMuREiZbaxk0ajWKxy1qct4ISB5ARJs7HzJanQUg8zLQojuKklvCIlIvkYlkYck2ST5wLDQyxe9GM/wCsR3CWPgmFszenGm31hYHRh8BBH/Cpy3plLPclRjf/ANM4s3GHmfyK/aNZkjrDbaxHYkdtMfTjV6QHK2liC7z5znP7Rd2y1hlJ2DiC6TKWCLlw3qbQTJ3VxJ9weMyUPiqM5I1CKbjJpIeYstzWo/rEs+Yoy2Jfxh3J3SxC1qQEJdIBPECA+V0vfOGI3GxBDNLHf2v/AIGHhKkLJHn81BJEFzJagTZKqpCQygWspZYgG+foItWH3PJWtK1oRQQCSWBflU3q0Hp3Wl1JAxKVH2VBASspFKzUQlZs7C7e0IS21gfCZ5ZMwWIL/ZSiMhwFn5J/FDXcyWUhaZqQFKVqLMBYhslAk3i9bK3elrXMlmat5ZSTTLUeJ5oZgCcgC8a3j2RIwqAUqmVqNgtJS41ICkDWnXWEn/TY8KU0Q7Nmtg1l9Dw93jGt2sUpMtTmxVkR+FPPSF+DW8heXvN5OIuf1WWrAy1IUmWpUpIqqSeKkPYk3seTXyIifpY/kbneitYDGprUKWAJQsaELqpPc4Ib8UKt38QiViCXpUguDoUuoKBfo1+vSCdkyppUqUoJUXBM0EFNKS/tOxPjAeKRRMUCHCVKFyfeF+IZEpIsXGXKJx46k1EeXJayWReJUVKIJUCosQ2TlteUZEOC2rgkoAXLoVqFIBcm5L5M/K2kZHqp4PPayUSUhiIzEIvBQKRm8bWUnI+kTbKpAkmXxAwbjZdRBJHnHIPSOyodYg/yKJYIDIH3vJ46TLewCj4f3g/Aqkf+r2p6Ip/Uw4wu18BLyw6yfxBCviuC5MyRXMFglKUwQT0AJ+EETdhzHugD8ykpPkovFlO3sEr/AJZfgJafg8dHezDpsjC//wAR/wCyY3aRqQmw27qi1S5SeqpiAB6vDaXuekhziJXeni/1CBcVvdOP8MJlDolBP81I+EK5+1Zsy61rV3qMb3GdBeJ2RJSohM5Sz0lkfFUCnAA8ITSfvK7Qk9wTb0iKRi2LqQhXRZW3+VYhjhd5pkt+yRKlk6oQQfMk+sB2FHWzt15ylMpBp5mViPRkBzFqk7syQP8AmS2bJWn+pYaKurfOexC2W/P/AHgKft2YsWCbZOEH4iBZqL1L2ZIuZeHXMbnNFL9SqeR/ljqXsSSo1Kw8sEZhK5ISPzMsk+PlHny9uTjmo+DJ9EgCOTtBRGpPMu/+0Y1M9MmypEofwsM/L7J+4AIJJ8I4l4+WoXGGldO1ST40S7eceZqxazZyObfLRyZilAAvaMaj1zC4lFPDMkADkpbDwcNAszayVlSRiJaENddTE/kCph8y0eU9mXsDHdK+cazdT0s7ewkoUCdlnTLCnOpKjU58YExe92GA4Js0npKk285bX74oIPd6RlIOd+6BYepckb8SUhhLnHma0JfrwpjiZv3LY/YzH0efMI9CIqYCfumOVy0u4BHlGsPUsOD3vQhJH1crUoupRWc9MwbQUrfSWzjCJfr2Xx7OKmv83pHDfLxjUPJe+syWVlEmWCsvlkwYABNMTyd+cQosRLytwqs1/vRXZcjo/jBEjD0l1CkAZmw9YyfgzQzlbbxH201CgmYpn4UkKatRspxlUYS7Q2hiJpebNKuQKUsH5AAN4Q6kbNWpCiJaykKSXCFM1Mx9OUaRu/NWBRKmF9QhTHxZoElgKasH2bjlCUoGgnmUknzeOMDLUuUJcyatIrKxSxBfJwQX11yh7hN18VS3ZEd6kj/VAe3dmzMMmXWlNyfZILMOmt4jKLUWPFpyQmkoUiYUEukFmYgEacLsIfYZEspXZN5vCLMwSkEDp+wiuyZ5M0KcjvvlDuRPcW96dMV/U0bhTvP1/JuavH+4BMLgkrTUlakg6CMhnuolsOLnM8uQjI7YQTimzllNp0VCaB3+f6xET8/7wTKwql2SCo8kh/hBa9gTEiqYUS+il38g8aTCkLkxsGJUygHv4xnZ5xOQ6B1RoIOkHYWRMKuBBUeVFXoQYdYbYeNmm2HSOqpEsDzKI1mK3LWr7xPR42qL/hdzJzPMVKSeiJYHoiIsbu2qWHVipCRypAPklLnyg2AozRpQbOLhszd0k1DFS0A6uqo/4WB84dSd2Uq/5yaedAUT5B4FmPNUxL2Svuqbm0ejK3ZlA2n41X+FYHnRA83ZmFSaFnFTVnJAPxJZvGFchkr0UCg+Hz1iSXJOj+F49CwO56FGtUpSE6SxMB/mU/oIbo3ewiRxYZP+JSlHyvGWQN0eUHDn7qn7jHC5RHunxj2CVsiRcpw+HSBzlv6sIFnT1VdlhUSir3lCWQEeL59IzCmeXyElWSfIPB8rZk5Xsyph/wAKv0Eem4HZYkpJrSJhupZAcnxjJmKAHHiUdeKV/wCMDWzXejziXu5il5SZnilQ9SBGYrdyfLArls+V0knuSklXpF9Vt3DByrFP+Vav9AgHB7dw65ilGogWApWsq6kkE+EE1sRSdxcQpIJKEPzP7R0NwyPaxEodxY+RtFr/AOOSn4MHPX1EgN52ic7bnm0vBTG/EtCPi8P1j8idpFRxG5aUoUtWJBCUvaW+XUKZ43sTc+VNlCZMXNfklIDf4lWhvtPHTcWDIElIIuuuY6R0dCr6QQNn44SwgTcPKFmCUFR6e0Ini7Wh7dZ2QSdzcKLlE9QOVS5Yv/hItHG2d3sPKw6ly8OKnDGtZIuMk5EwcNi4svVjlsLMiUkeFj+kJ96MLMRISlc5a3VetaQLXyNycjmWeDJutAjl7C919lS1Sq1olE1G8yW7NZnKhDavDot22GQ2iRLT6EqhFu/sjAqlIVMpXMOf2h/pB/SH8rZ2FyRhgr/9Cj6qS3rBgsAm8i/F7WwktVBWGUHqQmWwB6y01A+cAbvbelpl9mU4iZSWTRWXTzpCg19G1i1lKZfsyKBzaUkf1P6RWMNjk4fFzfYSiZcqKuEPe6g+un4oM8NWaOVgaI2mF5YKcrlWhI/qJb+0Vnf3FTKJVcjsBxlPElT+wD7LN/eHu098JEpNXay1H7sqWtZ/mK0pjzreLaScVMM9E4rCh7CrGWPus5ADufHWJ8jxVj8ap3QJhVOcnvnoMv1+Jiw4KW6ch7Uxu8khvjFawUl3ZYPQ+uhixbPIZRJ4altaz9oqF48f4/kPI7GG7UtpCeJnv5tGRzgOGWkBmAHwEZHdxtdEck0+zKqrEKUNO4AD4AR1g9lTpqmQh36pHxMZGRBly07O3HVYzl/4Uf8Akf2iwyd25UkWQUnnWv8AQxuMiFt2U00dzFyUZq8zMMaO28KPbUhQ/JMJ9UtGRkCOwyWBbiN5cMC0pDdUyx8KkxFh95cGlQUpGImK5roYdyamHhGRkUWMibwPBvHMU1EiYRomuWkebkxtW1cYA/1eSgfimE/0RkZGjOV7M4r4BsWcZNSQFSJQOqO0fzIgbDbHxMpP2c2SHzJllz1Ki5J74yMhd5YbrCHGHw02lzOFTZhOvcABAmIwMxCStWLmsz2SB+pjIyCklEW22Q4HZM6dxTMRNCDkAq7dbt4MYKl7oSBmZp71j9EiMjIvCKqycpOyVO6eHzMpRH/cUf1EDbQwWAkJJXK8CCr4kxqMheVKGg8bcti3ZsjCqmCcLcpYlgAdbMCfGLPKxByTLmeHZgN4zI3GRKKKTNmfNDcADlhUsA/5UKHrEW1doKkS1KUE2GQqVc5X4dekZGQ8m0JFJsV7PWiWgrmzkoUviITKf1UFQVL2xJX7M2bMP4QE/oiMjImptFHBbIsRtjDy/wCImYOfaLWr0BWIqW8W3MNNmOCukBkpQgN/mKc+7QRkZDN2aKF03faamUmTKCZaU6peo+JNvBoUz9vzV5zVv1Uo/rGRkZaCRnas0D+IvwUf3gdeJJMZGRgnMyZ3wvxWHFTjM3cWjIyAtGeyfBTCkhlHxYw62RtFSkypQUPbmEuNSlRT3i8ZGRThSbZPlHG78xapT2PEfS36RkZGR0QiuqISfu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RUXGB4aGRgYGBgdHxocGhwYHBsfHRkbHiggHxwlHBwYITEiJSkrLi4uHSAzODMsNygtLisBCgoKDg0OGxAQGywkICQsLzQsLC8sLCw0LCwsLDQsLCwsLCwsLCwsLCwsLCwsLCwsNCwsLCwsLCwsLCwsLCwsLP/AABEIALcBFAMBIgACEQEDEQH/xAAbAAACAgMBAAAAAAAAAAAAAAAEBQMGAAECB//EAEgQAAECBAMFBQQIBAQFAwUAAAECEQADEiEEMUEFBiJRYRNxgZGhMkKx8AcUI1JicsHRM5Ky4YKiwvEVRFNz0kPD8hYkY4Oz/8QAGQEAAwEBAQAAAAAAAAAAAAAAAQIDAAQF/8QAKREAAgICAgEEAQMFAAAAAAAAAAECESExAxJBBCJRYTITcbEzQqHw8f/aAAwDAQACEQMRAD8AU7yzQcNLUkWMwFuXCtx4GK9ImapIOvz+0ODOC5CE2IE9vAoWc+b1XhViJTKDHo4yPKOd5OiOA6fJUtcskVVI0HMpZx3C8NTg56WWVFCgAAUqSCRYXBzYaHNo4nY4SZMtSW7VaQA/ugC5bpC3FzJUtvrM49oblCRWsP8AeuAnuz6QrgmZML2mqcaVzlEDIaAlJFwE838RDnd5c7syUETKSy5Z65EHK97D9YruGEiYppU7iDhKZoov+FYLecN9nzVy1kIC0TB7STqedOR8NLjOEcc2Mnig2dJlTjwiiYP/AE1OPJWbdPhCrFSaUzgpNHsEMA4YgG+nDqLXtBm0dpImpPaIKJrOlQ95vUeL98JdmbeKwBNQ5IasB1Bsj5ad8TkhosbowyUpCFEhCi6CptQ7dGBGuXqJjMAE8CxWDpr4fPlDNLqAVKUJiQ1iLhtFJ5fDlAs5wpSwSaaCkWCQ6mNy9g/XIwtfI6ZWMfgFSUhcsdpLBuPeTd9eXzziPCErdSbirjJLNUFNq7u58BpFwVIVRUAO0BNYBBe7+TH08RxJwSCVJUhLLZSne9AYWdvZs0VhbROWCvz5I7OQrjJZQKQc6ri5GYIVnC84IKBSoKChqQ5ux55Xdm84u31FBspqW4WYMLlVgMqSzZQDtPBMkTkB3KnCrMXvU/ugA37tIDjKKsykm6KLiZbLANmb4fCJ5ct1gBxb5aJ8cziokAFQc3cg6d8dYQk1PaYWF+pAbpl8YqnasFeCOdMILdPT+/6RFLlVKuc84KxssfeFjxcybZdM/WIZE4Je19PAwE8YM0ELwiiBcAAWEATMOt2+T3QzGIKgVGyeQ1PIX/tEq0EgEqpcZfG+vdl0jSmkCMWxZLwqksogZah9T697QR2JWQkORnwgDyGvnHE9QAFyX5q66ADPrByMQgSipN3NN3HRu7XxHfE5Sl4KpLyBHZ6mID262DZvxRCjA3ZLE8vlUTzMSEAFHCXAIcuOerM8RT8SlRBUL6s4YvbOClOxW4kK1M4yIz+W/WIGA6+IgyZOV2QU7kFiXOhGfeDEcqa44kBXJmz7gzwybBSBFsoOSyhA6svnyhpNlpdgACALfHP/AG+ML58sh3Bzb+3fDxYGdbPANdJZbWDZg2PkSIs8xRQhIvYPb10itbJwtUwGzAuefSLPjVpLhnsADZxlkfM90R5fyKcehVtJAKQL/ebmLkn19Iun0SoNU4n3UAH/ABEk/wBEIcdhD9TROALDFEEgaGSkXOdNYIYxavowlhMicpVgV3PQBRP9UUjGkiU5XYg38xpmGUCTaohJ0ci/i0Nvosl3mhs2fwKoH+kRckiR2P3lhR7uz5wy+i8XneB8HV+8NBAloseN2lQtSQgGks7/ANo3Am1UgTpn5jGRfqc/Y89nySmWwuO0SWyIYLBtl73pGpMshTHMF8+/UZXh9vFggJaezT74cAlmZTsHYeHOK9NncaWDAWAcm2g7wbREusm/rQSFTjcSJSQkHIrsEW5Vrc/linrmEkkkkkuVHMk3JJ5xaNoBIkTETOB1JNs3BtY6OTlytFZGFUxI4hqUX8x7Q8QIdULLZNPXc95aLXu7tgzAmTNUe0H8GY9w1wgnly5H1p88cR/Mr4x25ASRY3IPjGo1noUtFc2XMZrkTAzMq2mjt8RpFbVLZIpDJDjN6j4ZBh8ecWLZOJE1UmYbdsOL/uIIB8+H+YwqW6SWtxFvNWkRnGykXTHWysKEpSJk0y57qCVE2NNFjo3E48YnmY+Wpa5M4pTMHDUPYUQxc6gtqOQyhZt9NM5KlMA6w/8AKAGGbue6mAJASClZTqDSTnYuX0uPXo0SmksDxbeS2bQSpK0qsxBAWCWuXDEA2f3SPSONnXS5JLv+1h389TrHBnJTLE6SFplrlzVmURwns0uwBtdTi3I5RzslYmIUpLgldLPZiKmfvSGinH7XQk8oNl4QFITWXCSw5u3zpCfb8xSGoD8JvqaQmp9Li550no9hEohCWVSeIF7uxs+oHs84Cx2FOZpUyXUDZrBR4e7lyy0huV1GgcayULBqUVUKlmpV7sDyfpz7iI7+rM7EfBj884azcEApZFXEkhTvUxYgA5gHmL5RKuWg4dJCQKVs2iRSon4eZjn/AFK0W6FexKKZnEDTp1jclNRJawFkg59H58zoOrQZ2lftU0gZ3OpSkAeWozcRJZLK6H1zPp6AaRTtihaOJ0ukguKtQckgMwb9H1iBSgSxZXnbn3RypVQdzmNOegifC4Qs9nbnl1MFqkBMFXIKmb2bgHIm50F4ml4RSUGpIKM2Ukg+hfnnpEmJxJB4Tdmra+ZBYaDrmbZRDs/tXVwlYUGLnyMBqVBtXRpOMZ6UJS3T55RErFki6R5RJiKQWYA9b+rwLMLeemUJ1zodM2F1VJLNawGdx85xyvDlBBIKeqSfNj174yUpwosxH7jOOZuPJtM5/BodKXgVtHM8kXsQQ5AuA/KOSsKHF3A/oekcTGAqBqBzvcfPWNL0UnJx831hxWMt3Eipj7IU72Pf6N3wwnSQal2DAkkgMHZOjFrnMtllrFuzJSpTuUhRCXNwmqz9W1i47vbL7NGLTMZ5ksppcAzEDtEKIGftOMnDA6gxNR7TGb6xDpGySMGjAmhUxkhd1FLhZWpSVZ1dcrnSJd39m0SMUiWFBJmFKAblqZb3yd6ge6LDKSlKhOCACpIWahdKWJI5PxZ60gQhn4laDiKCQgrSUMCBxe0R3kHm7vZ462r2cyfwVDfPZypYklQIdSmBAswRys0WL6MM57ch8VRXt8p81YlV1MCpnq5JdnAiwfRhnPPcfVUThFJ0h5ttZHu1JLzVl/ePxjIk2gB2q/zGMjoOcqu8swplJa7rbzCnirLRa3PPXy8Ite8y0iWizgrD/wAqorTWsPL94i0XiON7EPs9JCQr2M3uPBjHnZloBspUtXW4HiOIesekbylsAmzgdn82eKPZVmfvY/3yhZNpmikzmdKUpRdImB9Mx3lN/wCa0Rz5SWASoPeyv3FvMCN4jB1GyiC5II0c8wxEZOmqSkdo0yx4i5Of3wxy5wEw0ONhzSiQQWeXOStIfQi7dHAuInUp1E9T8bRDuhgu3KwhrIdlHW2oH6RJh0qDOwIJB8FGCZDXeNDzBk9aimp2SxT0Lvy6dYjXSmWEgAsWCrtcgqJIyN8tbQHisV2y1KLpc1NnZsgc2eJ+0JZQdndhfJ2t6P8AvHNyL3FoaGMpJThkpWWIkYlwzFyzFtP7wZh0hOHllgCCHF7uFgZ+8He7ZRJhMHVLSxdagsJKrgFYDONRUR5R3JCSHSE3UObPqSMvveJjpjHRBsNlsUIL2qOYvdm9SO54j2hLrMxQINMogAl3qlEA2yB6nN4Il4VJp4QmxWGeykkMbdz+GUaw+y3KU3DpAdJAIASpvduHUBBnFtAjJIV70y0IUkXKkoSHzJAHvAZWGeUI8ThgpJSTZQYKGXf32OekPt5pgK0VimtHCp3dgc0jLOyuuUCT0FRSA1JU495J9nI8s7eccnIqkdEHgrKkqSliLBdarENl1Y5Fu6NYmUaWJdTMQA2vy/WHs3AJmcNyKdHBBpBIGhYEHy6Qv2lLVKBZi5BC9HLZtr0gJ5GYuw+HyfvI0+Wz6DrHMzaAIUgez0zUdb8j+2UdY2dWmmXZSixUWApBdV9DfxYwvMmlRAJNsyG0c2vlFY52I38BE+YAAGGTvmrM68oGm4pbM5EamqJpv7v+pQguVhEj27qb2BpmwUcybMwy56Q2FsXYPhpVSSrNjk/qY17Q9nygqaSxSkhLaZN35D9Y0tKXGajyD/BgYTbH0gdEtSQrgJtkQb3HKBsdI4QUuxdxmxtrm3fDJKM+EZHl3wFib8RJe/wTDJNOwNpisJbrG0LpPMHP55wdOSM1DxHJs218/hAww/FSVMFCys3a8U7J7Er4LPu+hRlywgOVrZLC6uK2XdHoO08CRj6zaWnCIoOXFNmXL6s63PURX9xEpQpAUU1iTwApepQpVw8lBlEXf1i04CYVrIXcyZQltUzFKg9r1Fgh+TBrmE41v7DyMj2btbt8Gkzgy1S1IWKSLgoCrO7moWDXLDlDXCFSJQSGUuWgJuGCiHAI/M1r6NFe3T2en6pKEuYe0RiSFMFGn7YcJHu/ZgKKmI1i24xIMqY4zD3u4JcMBmwAGfxjpin5ISrwecfSBjpkxMntAkAFRDPqE9TDX6Mx/G0y+Jhbv3TTJZLMpRdmf2TlDb6NT/Gfo7d5ha9w39o52lJeavvMZBeLatdvePxjIqRKTvig9jLb/qD+lUIio8AGo0AsTFk3v/hy/wDuD+lUVyYo21bLm3OJtFYvA83glj6klizUBy+kUpeFU701D7yCFebFx4xddtpM7BJQmylFBclm1uYqs/dyfLY2I5i7cj/eJ8iyNB4Fc1QCiHY9b6xKs5d2nfGYueupQJqAUbKAUw5Xy8IlRMQyXTSb+ybZ8i/6QrQyZYvo8YLm0jNIybNxy/SAGuT+In/MYZ7gpebNL+6NBz6GF6Q7/mI9T+0Ol7Rb9w/xeHlBSitAAClErSWIZTAMLKfJiITyJaFOJS1JBsBMAD9KgSLtq0HbxLKihABYzFqNuRYf6oWoxLEJUbGw/CTqP1EFqxVKizbKQUoSJoILAFJ0pekjMdX7x3HowwAUQAai5IDcQVVVmCH1HQtaEeyscpMszSxMsKJBvdIL+nq8NcJtGUt2IJTSl8hciwMMgMKlS/s5bJeoKJDipg9r/NjE2FQ3EiwLXJJsVXfV3tbmIkVjEIspRQKF1EN0LjUlIe3fCHau3W7OhTllMRepOXgHKS3SC8AWQTebaKFYpCUrRUgME3eyiWGmTWztZ9Vf11aZ96aFs6WFJJUoVEE9ASQ3hFT2rilKxC5jFJK1EdGyue54s4nJJSo5UO2hqdQB5Dia0c8427LQlSLPhGY0EBQYXNiabUqyPQHuu0AKwwICVCp3qcBqdQoWc3728ICk7RE3DzUS1Ks6VhgMgVOwzBYkGxsXg/Zm0GZMx1FKFEkm7AAgJVck0klj4ERFwKKQjmbF7OZUglSA4CD7pYgsR7Q77s7vCbEhpiwHLE6ZsLtc28YucpIKUqRdAvYMfEZgs8BTsICXbia7Nrz9D4g2gRk0xmlRXtno4UrNixCQdOJTqPgzd5OgjQUly5Nv1/aGatkrRJU+aA/J2Dl/EHWFE17HIs7cm1L9dIq/sVfRqdiAp0gZKBtzOg7zAkpTk0gk6s7C4ztaDPrASF0pAJZzfXPq14BxmJKgXuM+Qdw9hr6wY/AH8hqVm7lI4T7w5HrAc+UaQQyr6KSdBp4QFIxJc8V+zWemSojGIeW5PvD4E/pFEpCYDe0IHEDTo4yZx5Z9Y5loJVTkCfI6MeekQGcb3yy1gvZCAucl7mp8vH9IR4TYyyXDZKSrGSEpLfaoAPLiGnc8emYzZ8sBcwABSgarA0uorW2rl05fdHcKNuzhv/uMLOCXdc9y7fw0oZi1vbVF/UFLKyFuFoZ0gWUAwOru5Zzpyyf06SjkTmfuwLdkYemWkFJuUzFU6FQJzGYDBnhhicQCmYAXSgcj5N5WysGhDh9vqmSkzkyCpC6QsAgdmEgVXe4DlrO0GbPmrmIxJXwXZAFylISBoASagrxtpFlKOkSafkqW+84KRKpvc3YjOnnDf6NUsZvcPiYr+9iUtLZalXOYbyvzix/R0QO06j/UXibfuKV7SwYv21fmMZG8SoVqfnGRYgU/e9BEtH58tLJVFYJDA5nLrFr3vlkolgf9T/SuK9ipAI4WqDOBk17/AAgMeOi57C7NCEKmqSkBFirJylmPmRCzFBChMShbBJAB/CsORbUWT5wx2ZhO3lISVFLoBs1zw2Y83Nu6E0/D0KaolYLNTYlgEm1yGf174lNXIaOhTtrd7tFKmIWkBJAIF391x19kN0MAbO2D2sokKNaVKSA1iQddWfXR4sNZuCLE8TvY1ddHbJ7OYi2VgSJaihTioguMzc5ju5eUB6CA/R6qmZNHNLnnmBEbhiAwAU/eXv4OPKDdwZQM7EF3CnyBtxAkQEE2OjqLdRUYesAvI32kAZ4qVSAZl2drjSE+0ZMrMTRn9xeY8IabclussdVf1B/SEe8CwFFgEggN3ABvPOG+hPsY4cGjGDQJW38qnhUQfq85nsqWbPa6uUOMEOHG/kX/AEKgLDYNa5M5KDxfZkXbKokP4NE5aKITYrFrmsmYpSkgFg9rgE2GeQz5CHOEQBhZAGVc34ogP/h0wYczyUkUAgEcWgepnz0frBuzlVYSR+aba/JEIsjNlXx6gJy0lJAE2YGzDAnncW1BhzJwy1yWGS5TJI5AqAfW3WINrSgZ81qVNNmdCOI2vn4RYdlSU9hJzDIUGDZVK/X4QTCbDYRclSyRSmbKUM34qUk+LFVusPdlkKuGNgCGyFBdm6sIn2lhhMBckhEpaw4HtGWq+fQRBsvDjhCVFyl75OXYAi4dj8mFlFtIMZLIPg8UyFhCgFJlvq6arlQ00APqCIOws0KaoM5ZxkSE1F2ysCfAWDxWJCSmatWQKaSO9Ab1aHexELKVVGwmKz5FJDeZfxhXDOA9hliMO0o3S5Buk/hcnPJm84qW0tmLQVVG6lADJmZ7Fu89erxdQolsja/WzfN4B2hLTWUkgqYGknmNPWBO1kMa0UDFqYTL2DDTU2A6+kAdoKSc1U66CprRd5ewpS0KCiqlyVXZmUFnXkG8ReKnhtkTXDhJDBw+fECfMPFItVbFaHm6e7Imy0zVK9sKSwLcJKgsd/7wg2ns76uqdJUoKoWi9hdSCojPRyPDTKPRt3cIZSClJCSVTKWS7VMoEAeFujQk3r3erE0oAC1TgpyM3lh3IyuVFucO2lkVbKfMxIBIpbR4YbsgVLWNElvE6eXwjU/dicSTVLAezk/tE2zsIcOlQUpKiog8JcW/vEpyi40mUinZ6vsFhJlmWQqWgqKTcgrpQlYBewqJPTiGVgHIRjxSEq7MJJpCUKUpiXuqki3J7NAu6m8KZMmTImILFTBaWcVhawCD7TqKr8u6LPsvbEqZMSlGtyAzWCgaurjMP4XEO4JrEqEUqeVZVcPs4MBwzSfw2IvoNLv5Q12fIUEzOyQgsR2gFIGQNKvAiza+SX6P1hd1BmWoMHADlWj+mVhFj3bAAxzs3bqe1mpAuO5o5OHjcptSk8HRyzSSaiiu77ymRJcJCnLhItcDIlufIQ23AUOPS3L8RiOfh/rzy7S0oJMulr3a92Iz5d8E7jyqFzEk3Fi35neOmE4yeGQnFpZHOPl/aKvrGRNjLrV3xkdRzFU3w/hyzzXp1SuKktRAbyPi7epi273WlI/7gPouK4aCknUNb71xY/vGksjReC8bsKp7IEtVLpyt7L8x90xW9tbYSJ6qW4V8NQWk2pyCmy6nQc4sGwUEiUoE8AcWd+BQ/UxWMLtEYqcDPCKVKKwMmZNJDZtlc8usc3NNwla+C3HFSRLMxNQJ94u9JfUEeLh/2hhs8USFE2JdQdg7JV+sZjuCSeFKQEKFrsDYM4GTiFWw1hODme8ONTtzS3fYmKXayTrODr6PpbGZzLk+aYXBJSzcyf8AMYN+j1YrUAxISXUx+8LXv/tAk1uIMfaUO7iVDLKB5GW1XM0a8awx5VJaF2+UoOhX4WPLn+/pDbHJ+1T+ZevVDwDvm3ZyiMzbwKb+oTBaya8HOBFsZ+RX9Com2GpdE3s01FkuLWDkPcjLviLAi2LP4Ff0Kg/dxLdoNV0j1Jz8IWSwMmD4yXMTJ7NksZakhlC7hV2BPz4QDs9FGEkOb1r/AKZYDeAENd5EJkXfKpIYEupNT3ZsiD525r1B8LILNxL9RLhUkjXYNP2XXOxBZnmTQnS5DA5cwTBmzNn0y5aVMohJT7RySouzaO8S4iYBMUlRPFMUzP8AeVq1tPMRxj3CQU50TWtyrIt5RksmvAROlihbpUD2agC+boUS45ZwLgbz5bFiyeHRnF352Iy+MTYScVyvbFSpNRHMlF7ZWD6xrZSGmpUA9kp8ipRPpBMKcMWmgc0HX/8AEdIZbFzX3s1+p+Ea7BPAoWKUF9MwPOzjx6QXg6QpdmyL2z+R6wvVWGzrH7VRJDhKlKJYM2ZAzB8PWK5NxZmPULqOgbqNe6G+8Ep5aWAZE1PS1Qv5tFdxOLly08d2U7W1DDPQU69IDVhRacEnhIISxF3bUBPLofPrHMrAJM1ZoACQCKRw5XyAgXd3GKOHJC3UgEOaeGnTiHLn+0G7DxiEy0rnKIqc3qU4LN4kaRuqNbDcFNUpIIpSpi4IyJFn1DHzETbcmfYKS6StxdgQklTDXMAk+IgZMhK1oUDSnIguHekXVfQHnB0xKEpsgAVUhIpUDYkDIWsCS3PwfxQv2UjBYyYyySkkFIIIsPac2blHGCwasRikyySzBZsGHDV5aX5iHeP2eJMwlA/iqRSApQzrqskuouHvzbSHWE2PLwxkYs1FU3hWLqAK5YKBcuWZTu+fQRNQVlHLBFtXZiZSsMlCUlKpiJSnewvcMWqJuCQbP4MdhyUqKbEArUix+6Fl8s+EQHtef2kzC8IQPrCSl1Equ4Jy8u4x1PCZctSeMqKl0hLuWdKqi3s3U+XfHLz9LUtl+LtTjoW7q7RmlcxU9JeogEikUpNjezM9+YENNkY5KjiZFJUvETVKAuAElCbqVmA8KcYV2lDhNCC/JK6i9TNz6v3RLgJqUqTIkuSpQrmE8Sjaw5JytrEVyuLdLZSXHau9DKdh5shaCugUopU93QHpKUi2YYuoZiDNzcYFrWR7LAA2yClX8zYaDujnfHEAVORwp7O9nJCn9VN4HSIfo9TwK+bVLjp9NBXaIc0m45H2LUyz3xkd4tArV3mMj0DiKnvktpaeVY+Cv3ipS1CtnYWB+fOLRvgt1S0M5zYtd3562zhMdlLzEpIf8UuIc3qFGVFuLibjZbNk4YzMOmWiYUFUukLAch7cxmHGYZ4rO7+AAOIKGdLpEwJuAC1WZYnkC3Uw32KvsUKE3hSbkhYcdwBsesLNl4pMuQhSOKpahQQ5NKUUs2ed3tmY5+aam00V44uNpjTayirDEu4Mu56un5aEW7t8HMHMTPRLw+nlP1UIqYlA90DWpQfMamAtipQjDzXch1EKCXAqBALjIR0J4RF+QH6NDxzhyH6iB55AcPapXg6i8b3Vx0uRMnKUaQUWdzkzZDWB5apSku6Rn7vU9IeU+qWLBGNt5H+05JMwBNjUtr9ZbnyiPaW7xnJbtUilwOEkadekQ4PFpNJ7RjLSr3SoKqpYPo7Z5QcNvS03qJBOYQdYoqeRWmsAOEw5ScWhWYSrLXgU3pB27yykTVfdSkh/zf3hFt3aSkVTJSa0ziAsqbhcU2S9wQ9ybcom2bjUpTWqoOjjFNr6O/MAxPlbSwh4K9jPeo04Q+y5mTD7I0py+7d/XnCjCl8FJJzrmP4UftG9vbX7RATSyQ68xkoFwkagHMnpEODKzJlp7P7NKlmqtH3Uk2IhIt03QWlhDXaEoCYVJAcLXfXJ/ifWOsZSkuck9vmTkCrWE2PxCklKsg1hVc1BIDUsC4Sr+XujtMqatKRMCCkhT8SnJWq78PU6wIyy8BccIKwqgFSgGYyKXt7stTjnY/rBuzcOtUxBRSwAuSNSmrP8Pxiv4CUoKZP3VFKlObUqQo587esHYLbKpVSQxASSosXLOFMHuOEkd4hoNZBJMkTMsyiP4QKRqcvIDi8WgeXi1HtGJFIKnGY7NBV3tYnMQBhsSkqK1KUlNwioB2yIDW9oHPwg/CS0qmTQFGhKAD1CqBdhzVp6QjbGSCtuz1JmGWSKO0SDYO9IVYnvS+Voo29AeYQkEgW6s5Z/nlF32zNEwiZfiMxYTZw1KRbmAkRQ9oTUrmrUlVidQkm1rkWh1ezL4GGFnqSmWBUy0qK0uwUUhIHezN5w321NIkBDAClJBYvcD1DtaAVYCYiTLUUqKQlwQkpBClgkPk9+cF7SlTJshQSkrUJSQbEuQLskKe+ndrBWQS2G7P2ye0QmZORS5DVAZEDiJyOj6Xh3vWEy5IMpRDzZZBqUSxSki+WSiIRYPd+VMV2i6lEl1ISwHwe+fiYtO19jzJhdADKMtgDVSyVBJpYMwYM+YgNMyaRX9k7SXiVyiriKVpLJGSQFgnoHI7rQ82piFnCCpQ+yoISWAzCQHtrU5OQhbhMNPRMcIUnhUAqlmLpJsJl7A6wZOTNVLMp0oKyQszL2qLj2iyi55tyeIcs2qd+SkIp4JsWk9vhM3GIS5JD+0trA/iaNYJYXNNb+2tKS9jxXGWTlOcLEbxIGJQhdlsUJUckLWUm/XS9gWfo52pIWFcCAgLJQ3RxZ9bl8tExz8t/pLBfjr9Rg2PmJ+rUTDTMVKpSHZ+zmqFL82J8oT7EWpM5KiKVJUCxYOxfhJyMOdt4IqxOHRw3URfIkkqP9RPjG9hyqZikKlrUA7AH2SHJp152BiLqKTXn/AIUTbuyTevAlSElFykVEPc2Lswvzve7d7D6OwChbW/8Akv8AaOtpBKqUpUvMPUF1C4UAmoB3YG/rrJuLhxLM+WmpklLVZ3qPIanlHZ6edtI5eVe0c4o8au8xkaxR41fmPxjI7zjPN8TuwPrCPtSaiPdyFwzPyjvaGypSeHtFHT2QO/SGM3acpeIkhC0m6RY63hXtaeynAJuTlDOMTJyOMTsqV2REqsrybhvzyD5PeGWwti4gISUIQQxDGlwFNoempLmE8iert0oULEZA0llDmzx3vfMVhlpEhKwdeP8A1KD56COFu+Y6VjjHO0MJOpSESTktxSq5LDTuOULsSiZKwplqTStShwkOyUgk53zy7jASJuPUlP20xAIFu3Kc8sjeFMidPmlQmzQGIHGqYSSX0qfSOjBKmOt1ZKVFVQSbKzDm1HSBt4cSqWJaZYSAbnhHM6wBhJSkzHE5QRQ5oS2hLXuMtYMXiJYkhakqmB2SVquL2sIeMrwK4hGyZqaVOVAEXPLmxAs1+6K5LlzVKUEmYoDIuo2USEvyhvg8TVX2SQmwNJelmvZ2uW+TEOB292RYEvSEskBxSTmdbwiSHtg6e0lKUhYchYBCiq1jl4uPCD6Z3YqmBAFKAovkzOWBNz06Quxe1+0XUSRxJeou7VacnLwKrHrKbKmBkswAAbqXgUrGt0NgorCkFIs9yUpzYM5I174KlbQWQlJMsBaVKNySkqCLEJGbEQqM2pILcXaBTnkAW6ZkxktBsTkb27kcu6AnRmrHMquchMxJFFikkX+ypGQ92qrX3jAuKxplMXUqxUEuADeoZB2DNpAsrCywhKSMna55uNepiXswybZBolFtTY7XtO8HiZYSkVrJLOCmYwqCXyAJuAc+cRycQoTBkAlJbqe83DxNKZwPLwiWTKDv8+sGGLBJACFKVc3zYOTmST/mcw2wcsisr9laEgZHIpLsL5iIyuospTjlSPg0GyUSGYzJj8hKQ3nX+kM6BTNlCAsBF0prpcGwKrZjlE8qUl/ZA7hA82SymTWR+X9oOkS5JA+zxS+qQkD4H4w3ZIXqy0bKwq5uz56QkrdTBL39w5EjvzHfC/C7FVLIaVNdQyaUAWYWSZpOvOIcJs2UZK19liipJagG51yo6xvZ0wyy6cHiq2zqUk56NLcaaxnJGSZJh1APRLmlrmkWsprkL5A2aDcXjRSCJc1TEWoc+VccKnzlBAOGxIJDP2ywTqxJS5yfOO8XhpiZbmTOzA4sRMzLAajWBGqCxZ9YKig/VphCVkqJQQGZQZ6jkSPKA8Ti3VMSU9mpqgFBmCyQ5vdwlSRk2kH4nZsxKCVYYBhdSpyy3Vu0v3NCTa0rs1kLTLSESETDSSQxXMF+Ml8rAvlEOTKLQwxJtnZSVzkz1qBSFAqQ1lXqIJHMFvSLJgp5nr7Wpke6h7J7gOEWAy5RUcft2TMCUKM1KQVOlCQ7KSke0pbMSPBusEbJxkhK0ysMqaU0VEKF0l1AjJm9k2cXzhesnCpDdkpWi/TpgmJE2tSQFUqYBw72v7pIBB0IbJo5wcqiYsPUxBcZsbghtRZv7wjw+0QWAC1FbpWwLNSKeXElQChp7V4czkqA7VIdKCymtalJDM1gCMsvCOOSl0/Y6I9e/wC5NtdYlTETWdKhxU+ybvUn4jvbItHW6mMKZmImFIAWoBIHJKcxZmL+kA4iepctRzS72bXJadATqlmJfIs5G5WJSpZlrCV8DpU2gUbNoWV6RX00veS541HJYxtpBzSR4iMiKZicIklJQHBIPATd7+sZHq2zgwebYASkzSESEoUikhRU5cqSMm6/GBN4cdMSqkzE9yQMudw8K8MZtSrhL06E5KHOOMdhypTqLnrGTSTDTbyM9kTCuaFrJUWAds7N+0NN9pfChbKDG57w3PW48Yruy0KlzAUkg9Cf3hpvXilzAgLJOWalHLvJjjt97LtYFs/Gp7dCgFK9hxTyKDa/TWAZGMPZkBGagXJyPHyPXugwSRUFa29AI6GEZ21v8Yv3J9EDS8RMJzSngbJ9D/eOlyVKkgFRblZrF4JkSL+DR0qVpBUjdUB4GQUEkE5czGpMpL5CGMiUI0cN3eUBMahZMkiosALxOhRpI5hoJ+r3/tEiJQ6wvbIaBZSbGCZaeERIJNsokTJ4coCZmgZWkS1BhaO1S+kSiXbSFWw1gjkTWIsD0P8AaGeG2yU2EqSOvZgnzUTAMuREiZbaxk0ajWKxy1qct4ISB5ARJs7HzJanQUg8zLQojuKklvCIlIvkYlkYck2ST5wLDQyxe9GM/wCsR3CWPgmFszenGm31hYHRh8BBH/Cpy3plLPclRjf/ANM4s3GHmfyK/aNZkjrDbaxHYkdtMfTjV6QHK2liC7z5znP7Rd2y1hlJ2DiC6TKWCLlw3qbQTJ3VxJ9weMyUPiqM5I1CKbjJpIeYstzWo/rEs+Yoy2Jfxh3J3SxC1qQEJdIBPECA+V0vfOGI3GxBDNLHf2v/AIGHhKkLJHn81BJEFzJagTZKqpCQygWspZYgG+foItWH3PJWtK1oRQQCSWBflU3q0Hp3Wl1JAxKVH2VBASspFKzUQlZs7C7e0IS21gfCZ5ZMwWIL/ZSiMhwFn5J/FDXcyWUhaZqQFKVqLMBYhslAk3i9bK3elrXMlmat5ZSTTLUeJ5oZgCcgC8a3j2RIwqAUqmVqNgtJS41ICkDWnXWEn/TY8KU0Q7Nmtg1l9Dw93jGt2sUpMtTmxVkR+FPPSF+DW8heXvN5OIuf1WWrAy1IUmWpUpIqqSeKkPYk3seTXyIifpY/kbneitYDGprUKWAJQsaELqpPc4Ib8UKt38QiViCXpUguDoUuoKBfo1+vSCdkyppUqUoJUXBM0EFNKS/tOxPjAeKRRMUCHCVKFyfeF+IZEpIsXGXKJx46k1EeXJayWReJUVKIJUCosQ2TlteUZEOC2rgkoAXLoVqFIBcm5L5M/K2kZHqp4PPayUSUhiIzEIvBQKRm8bWUnI+kTbKpAkmXxAwbjZdRBJHnHIPSOyodYg/yKJYIDIH3vJ46TLewCj4f3g/Aqkf+r2p6Ip/Uw4wu18BLyw6yfxBCviuC5MyRXMFglKUwQT0AJ+EETdhzHugD8ykpPkovFlO3sEr/AJZfgJafg8dHezDpsjC//wAR/wCyY3aRqQmw27qi1S5SeqpiAB6vDaXuekhziJXeni/1CBcVvdOP8MJlDolBP81I+EK5+1Zsy61rV3qMb3GdBeJ2RJSohM5Sz0lkfFUCnAA8ITSfvK7Qk9wTb0iKRi2LqQhXRZW3+VYhjhd5pkt+yRKlk6oQQfMk+sB2FHWzt15ylMpBp5mViPRkBzFqk7syQP8AmS2bJWn+pYaKurfOexC2W/P/AHgKft2YsWCbZOEH4iBZqL1L2ZIuZeHXMbnNFL9SqeR/ljqXsSSo1Kw8sEZhK5ISPzMsk+PlHny9uTjmo+DJ9EgCOTtBRGpPMu/+0Y1M9MmypEofwsM/L7J+4AIJJ8I4l4+WoXGGldO1ST40S7eceZqxazZyObfLRyZilAAvaMaj1zC4lFPDMkADkpbDwcNAszayVlSRiJaENddTE/kCph8y0eU9mXsDHdK+cazdT0s7ewkoUCdlnTLCnOpKjU58YExe92GA4Js0npKk285bX74oIPd6RlIOd+6BYepckb8SUhhLnHma0JfrwpjiZv3LY/YzH0efMI9CIqYCfumOVy0u4BHlGsPUsOD3vQhJH1crUoupRWc9MwbQUrfSWzjCJfr2Xx7OKmv83pHDfLxjUPJe+syWVlEmWCsvlkwYABNMTyd+cQosRLytwqs1/vRXZcjo/jBEjD0l1CkAZmw9YyfgzQzlbbxH201CgmYpn4UkKatRspxlUYS7Q2hiJpebNKuQKUsH5AAN4Q6kbNWpCiJaykKSXCFM1Mx9OUaRu/NWBRKmF9QhTHxZoElgKasH2bjlCUoGgnmUknzeOMDLUuUJcyatIrKxSxBfJwQX11yh7hN18VS3ZEd6kj/VAe3dmzMMmXWlNyfZILMOmt4jKLUWPFpyQmkoUiYUEukFmYgEacLsIfYZEspXZN5vCLMwSkEDp+wiuyZ5M0KcjvvlDuRPcW96dMV/U0bhTvP1/JuavH+4BMLgkrTUlakg6CMhnuolsOLnM8uQjI7YQTimzllNp0VCaB3+f6xET8/7wTKwql2SCo8kh/hBa9gTEiqYUS+il38g8aTCkLkxsGJUygHv4xnZ5xOQ6B1RoIOkHYWRMKuBBUeVFXoQYdYbYeNmm2HSOqpEsDzKI1mK3LWr7xPR42qL/hdzJzPMVKSeiJYHoiIsbu2qWHVipCRypAPklLnyg2AozRpQbOLhszd0k1DFS0A6uqo/4WB84dSd2Uq/5yaedAUT5B4FmPNUxL2Svuqbm0ejK3ZlA2n41X+FYHnRA83ZmFSaFnFTVnJAPxJZvGFchkr0UCg+Hz1iSXJOj+F49CwO56FGtUpSE6SxMB/mU/oIbo3ewiRxYZP+JSlHyvGWQN0eUHDn7qn7jHC5RHunxj2CVsiRcpw+HSBzlv6sIFnT1VdlhUSir3lCWQEeL59IzCmeXyElWSfIPB8rZk5Xsyph/wAKv0Eem4HZYkpJrSJhupZAcnxjJmKAHHiUdeKV/wCMDWzXejziXu5il5SZnilQ9SBGYrdyfLArls+V0knuSklXpF9Vt3DByrFP+Vav9AgHB7dw65ilGogWApWsq6kkE+EE1sRSdxcQpIJKEPzP7R0NwyPaxEodxY+RtFr/AOOSn4MHPX1EgN52ic7bnm0vBTG/EtCPi8P1j8idpFRxG5aUoUtWJBCUvaW+XUKZ43sTc+VNlCZMXNfklIDf4lWhvtPHTcWDIElIIuuuY6R0dCr6QQNn44SwgTcPKFmCUFR6e0Ini7Wh7dZ2QSdzcKLlE9QOVS5Yv/hItHG2d3sPKw6ly8OKnDGtZIuMk5EwcNi4svVjlsLMiUkeFj+kJ96MLMRISlc5a3VetaQLXyNycjmWeDJutAjl7C919lS1Sq1olE1G8yW7NZnKhDavDot22GQ2iRLT6EqhFu/sjAqlIVMpXMOf2h/pB/SH8rZ2FyRhgr/9Cj6qS3rBgsAm8i/F7WwktVBWGUHqQmWwB6y01A+cAbvbelpl9mU4iZSWTRWXTzpCg19G1i1lKZfsyKBzaUkf1P6RWMNjk4fFzfYSiZcqKuEPe6g+un4oM8NWaOVgaI2mF5YKcrlWhI/qJb+0Vnf3FTKJVcjsBxlPElT+wD7LN/eHu098JEpNXay1H7sqWtZ/mK0pjzreLaScVMM9E4rCh7CrGWPus5ADufHWJ8jxVj8ap3QJhVOcnvnoMv1+Jiw4KW6ch7Uxu8khvjFawUl3ZYPQ+uhixbPIZRJ4altaz9oqF48f4/kPI7GG7UtpCeJnv5tGRzgOGWkBmAHwEZHdxtdEck0+zKqrEKUNO4AD4AR1g9lTpqmQh36pHxMZGRBly07O3HVYzl/4Uf8Akf2iwyd25UkWQUnnWv8AQxuMiFt2U00dzFyUZq8zMMaO28KPbUhQ/JMJ9UtGRkCOwyWBbiN5cMC0pDdUyx8KkxFh95cGlQUpGImK5roYdyamHhGRkUWMibwPBvHMU1EiYRomuWkebkxtW1cYA/1eSgfimE/0RkZGjOV7M4r4BsWcZNSQFSJQOqO0fzIgbDbHxMpP2c2SHzJllz1Ki5J74yMhd5YbrCHGHw02lzOFTZhOvcABAmIwMxCStWLmsz2SB+pjIyCklEW22Q4HZM6dxTMRNCDkAq7dbt4MYKl7oSBmZp71j9EiMjIvCKqycpOyVO6eHzMpRH/cUf1EDbQwWAkJJXK8CCr4kxqMheVKGg8bcti3ZsjCqmCcLcpYlgAdbMCfGLPKxByTLmeHZgN4zI3GRKKKTNmfNDcADlhUsA/5UKHrEW1doKkS1KUE2GQqVc5X4dekZGQ8m0JFJsV7PWiWgrmzkoUviITKf1UFQVL2xJX7M2bMP4QE/oiMjImptFHBbIsRtjDy/wCImYOfaLWr0BWIqW8W3MNNmOCukBkpQgN/mKc+7QRkZDN2aKF03faamUmTKCZaU6peo+JNvBoUz9vzV5zVv1Uo/rGRkZaCRnas0D+IvwUf3gdeJJMZGRgnMyZ3wvxWHFTjM3cWjIyAtGeyfBTCkhlHxYw62RtFSkypQUPbmEuNSlRT3i8ZGRThSbZPlHG78xapT2PEfS36RkZGR0QiuqISfu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RUXGB4aGRgYGBgdHxocGhwYHBsfHRkbHiggHxwlHBwYITEiJSkrLi4uHSAzODMsNygtLisBCgoKDg0OGxAQGywkICQsLzQsLC8sLCw0LCwsLDQsLCwsLCwsLCwsLCwsLCwsLCwsNCwsLCwsLCwsLCwsLCwsLP/AABEIALcBFAMBIgACEQEDEQH/xAAbAAACAgMBAAAAAAAAAAAAAAAEBQMGAAECB//EAEgQAAECBAMFBQQIBAQFAwUAAAECEQADEiEEMUEFBiJRYRNxgZGhMkKx8AcUI1JicsHRM5Ky4YKiwvEVRFNz0kPD8hYkY4Oz/8QAGQEAAwEBAQAAAAAAAAAAAAAAAQIDAAQF/8QAKREAAgICAgEEAQMFAAAAAAAAAAECESExAxJBBCJRYTITcbEzQqHw8f/aAAwDAQACEQMRAD8AU7yzQcNLUkWMwFuXCtx4GK9ImapIOvz+0ODOC5CE2IE9vAoWc+b1XhViJTKDHo4yPKOd5OiOA6fJUtcskVVI0HMpZx3C8NTg56WWVFCgAAUqSCRYXBzYaHNo4nY4SZMtSW7VaQA/ugC5bpC3FzJUtvrM49oblCRWsP8AeuAnuz6QrgmZML2mqcaVzlEDIaAlJFwE838RDnd5c7syUETKSy5Z65EHK97D9YruGEiYppU7iDhKZoov+FYLecN9nzVy1kIC0TB7STqedOR8NLjOEcc2Mnig2dJlTjwiiYP/AE1OPJWbdPhCrFSaUzgpNHsEMA4YgG+nDqLXtBm0dpImpPaIKJrOlQ95vUeL98JdmbeKwBNQ5IasB1Bsj5ad8TkhosbowyUpCFEhCi6CptQ7dGBGuXqJjMAE8CxWDpr4fPlDNLqAVKUJiQ1iLhtFJ5fDlAs5wpSwSaaCkWCQ6mNy9g/XIwtfI6ZWMfgFSUhcsdpLBuPeTd9eXzziPCErdSbirjJLNUFNq7u58BpFwVIVRUAO0BNYBBe7+TH08RxJwSCVJUhLLZSne9AYWdvZs0VhbROWCvz5I7OQrjJZQKQc6ri5GYIVnC84IKBSoKChqQ5ux55Xdm84u31FBspqW4WYMLlVgMqSzZQDtPBMkTkB3KnCrMXvU/ugA37tIDjKKsykm6KLiZbLANmb4fCJ5ct1gBxb5aJ8cziokAFQc3cg6d8dYQk1PaYWF+pAbpl8YqnasFeCOdMILdPT+/6RFLlVKuc84KxssfeFjxcybZdM/WIZE4Je19PAwE8YM0ELwiiBcAAWEATMOt2+T3QzGIKgVGyeQ1PIX/tEq0EgEqpcZfG+vdl0jSmkCMWxZLwqksogZah9T697QR2JWQkORnwgDyGvnHE9QAFyX5q66ADPrByMQgSipN3NN3HRu7XxHfE5Sl4KpLyBHZ6mID262DZvxRCjA3ZLE8vlUTzMSEAFHCXAIcuOerM8RT8SlRBUL6s4YvbOClOxW4kK1M4yIz+W/WIGA6+IgyZOV2QU7kFiXOhGfeDEcqa44kBXJmz7gzwybBSBFsoOSyhA6svnyhpNlpdgACALfHP/AG+ML58sh3Bzb+3fDxYGdbPANdJZbWDZg2PkSIs8xRQhIvYPb10itbJwtUwGzAuefSLPjVpLhnsADZxlkfM90R5fyKcehVtJAKQL/ebmLkn19Iun0SoNU4n3UAH/ABEk/wBEIcdhD9TROALDFEEgaGSkXOdNYIYxavowlhMicpVgV3PQBRP9UUjGkiU5XYg38xpmGUCTaohJ0ci/i0Nvosl3mhs2fwKoH+kRckiR2P3lhR7uz5wy+i8XneB8HV+8NBAloseN2lQtSQgGks7/ANo3Am1UgTpn5jGRfqc/Y89nySmWwuO0SWyIYLBtl73pGpMshTHMF8+/UZXh9vFggJaezT74cAlmZTsHYeHOK9NncaWDAWAcm2g7wbREusm/rQSFTjcSJSQkHIrsEW5Vrc/linrmEkkkkkuVHMk3JJ5xaNoBIkTETOB1JNs3BtY6OTlytFZGFUxI4hqUX8x7Q8QIdULLZNPXc95aLXu7tgzAmTNUe0H8GY9w1wgnly5H1p88cR/Mr4x25ASRY3IPjGo1noUtFc2XMZrkTAzMq2mjt8RpFbVLZIpDJDjN6j4ZBh8ecWLZOJE1UmYbdsOL/uIIB8+H+YwqW6SWtxFvNWkRnGykXTHWysKEpSJk0y57qCVE2NNFjo3E48YnmY+Wpa5M4pTMHDUPYUQxc6gtqOQyhZt9NM5KlMA6w/8AKAGGbue6mAJASClZTqDSTnYuX0uPXo0SmksDxbeS2bQSpK0qsxBAWCWuXDEA2f3SPSONnXS5JLv+1h389TrHBnJTLE6SFplrlzVmURwns0uwBtdTi3I5RzslYmIUpLgldLPZiKmfvSGinH7XQk8oNl4QFITWXCSw5u3zpCfb8xSGoD8JvqaQmp9Li550no9hEohCWVSeIF7uxs+oHs84Cx2FOZpUyXUDZrBR4e7lyy0huV1GgcayULBqUVUKlmpV7sDyfpz7iI7+rM7EfBj884azcEApZFXEkhTvUxYgA5gHmL5RKuWg4dJCQKVs2iRSon4eZjn/AFK0W6FexKKZnEDTp1jclNRJawFkg59H58zoOrQZ2lftU0gZ3OpSkAeWozcRJZLK6H1zPp6AaRTtihaOJ0ukguKtQckgMwb9H1iBSgSxZXnbn3RypVQdzmNOegifC4Qs9nbnl1MFqkBMFXIKmb2bgHIm50F4ml4RSUGpIKM2Ukg+hfnnpEmJxJB4Tdmra+ZBYaDrmbZRDs/tXVwlYUGLnyMBqVBtXRpOMZ6UJS3T55RErFki6R5RJiKQWYA9b+rwLMLeemUJ1zodM2F1VJLNawGdx85xyvDlBBIKeqSfNj174yUpwosxH7jOOZuPJtM5/BodKXgVtHM8kXsQQ5AuA/KOSsKHF3A/oekcTGAqBqBzvcfPWNL0UnJx831hxWMt3Eipj7IU72Pf6N3wwnSQal2DAkkgMHZOjFrnMtllrFuzJSpTuUhRCXNwmqz9W1i47vbL7NGLTMZ5ksppcAzEDtEKIGftOMnDA6gxNR7TGb6xDpGySMGjAmhUxkhd1FLhZWpSVZ1dcrnSJd39m0SMUiWFBJmFKAblqZb3yd6ge6LDKSlKhOCACpIWahdKWJI5PxZ60gQhn4laDiKCQgrSUMCBxe0R3kHm7vZ462r2cyfwVDfPZypYklQIdSmBAswRys0WL6MM57ch8VRXt8p81YlV1MCpnq5JdnAiwfRhnPPcfVUThFJ0h5ttZHu1JLzVl/ePxjIk2gB2q/zGMjoOcqu8swplJa7rbzCnirLRa3PPXy8Ite8y0iWizgrD/wAqorTWsPL94i0XiON7EPs9JCQr2M3uPBjHnZloBspUtXW4HiOIesekbylsAmzgdn82eKPZVmfvY/3yhZNpmikzmdKUpRdImB9Mx3lN/wCa0Rz5SWASoPeyv3FvMCN4jB1GyiC5II0c8wxEZOmqSkdo0yx4i5Of3wxy5wEw0ONhzSiQQWeXOStIfQi7dHAuInUp1E9T8bRDuhgu3KwhrIdlHW2oH6RJh0qDOwIJB8FGCZDXeNDzBk9aimp2SxT0Lvy6dYjXSmWEgAsWCrtcgqJIyN8tbQHisV2y1KLpc1NnZsgc2eJ+0JZQdndhfJ2t6P8AvHNyL3FoaGMpJThkpWWIkYlwzFyzFtP7wZh0hOHllgCCHF7uFgZ+8He7ZRJhMHVLSxdagsJKrgFYDONRUR5R3JCSHSE3UObPqSMvveJjpjHRBsNlsUIL2qOYvdm9SO54j2hLrMxQINMogAl3qlEA2yB6nN4Il4VJp4QmxWGeykkMbdz+GUaw+y3KU3DpAdJAIASpvduHUBBnFtAjJIV70y0IUkXKkoSHzJAHvAZWGeUI8ThgpJSTZQYKGXf32OekPt5pgK0VimtHCp3dgc0jLOyuuUCT0FRSA1JU495J9nI8s7eccnIqkdEHgrKkqSliLBdarENl1Y5Fu6NYmUaWJdTMQA2vy/WHs3AJmcNyKdHBBpBIGhYEHy6Qv2lLVKBZi5BC9HLZtr0gJ5GYuw+HyfvI0+Wz6DrHMzaAIUgez0zUdb8j+2UdY2dWmmXZSixUWApBdV9DfxYwvMmlRAJNsyG0c2vlFY52I38BE+YAAGGTvmrM68oGm4pbM5EamqJpv7v+pQguVhEj27qb2BpmwUcybMwy56Q2FsXYPhpVSSrNjk/qY17Q9nygqaSxSkhLaZN35D9Y0tKXGajyD/BgYTbH0gdEtSQrgJtkQb3HKBsdI4QUuxdxmxtrm3fDJKM+EZHl3wFib8RJe/wTDJNOwNpisJbrG0LpPMHP55wdOSM1DxHJs218/hAww/FSVMFCys3a8U7J7Er4LPu+hRlywgOVrZLC6uK2XdHoO08CRj6zaWnCIoOXFNmXL6s63PURX9xEpQpAUU1iTwApepQpVw8lBlEXf1i04CYVrIXcyZQltUzFKg9r1Fgh+TBrmE41v7DyMj2btbt8Gkzgy1S1IWKSLgoCrO7moWDXLDlDXCFSJQSGUuWgJuGCiHAI/M1r6NFe3T2en6pKEuYe0RiSFMFGn7YcJHu/ZgKKmI1i24xIMqY4zD3u4JcMBmwAGfxjpin5ISrwecfSBjpkxMntAkAFRDPqE9TDX6Mx/G0y+Jhbv3TTJZLMpRdmf2TlDb6NT/Gfo7d5ha9w39o52lJeavvMZBeLatdvePxjIqRKTvig9jLb/qD+lUIio8AGo0AsTFk3v/hy/wDuD+lUVyYo21bLm3OJtFYvA83glj6klizUBy+kUpeFU701D7yCFebFx4xddtpM7BJQmylFBclm1uYqs/dyfLY2I5i7cj/eJ8iyNB4Fc1QCiHY9b6xKs5d2nfGYueupQJqAUbKAUw5Xy8IlRMQyXTSb+ybZ8i/6QrQyZYvo8YLm0jNIybNxy/SAGuT+In/MYZ7gpebNL+6NBz6GF6Q7/mI9T+0Ol7Rb9w/xeHlBSitAAClErSWIZTAMLKfJiITyJaFOJS1JBsBMAD9KgSLtq0HbxLKihABYzFqNuRYf6oWoxLEJUbGw/CTqP1EFqxVKizbKQUoSJoILAFJ0pekjMdX7x3HowwAUQAai5IDcQVVVmCH1HQtaEeyscpMszSxMsKJBvdIL+nq8NcJtGUt2IJTSl8hciwMMgMKlS/s5bJeoKJDipg9r/NjE2FQ3EiwLXJJsVXfV3tbmIkVjEIspRQKF1EN0LjUlIe3fCHau3W7OhTllMRepOXgHKS3SC8AWQTebaKFYpCUrRUgME3eyiWGmTWztZ9Vf11aZ96aFs6WFJJUoVEE9ASQ3hFT2rilKxC5jFJK1EdGyue54s4nJJSo5UO2hqdQB5Dia0c8427LQlSLPhGY0EBQYXNiabUqyPQHuu0AKwwICVCp3qcBqdQoWc3728ICk7RE3DzUS1Ks6VhgMgVOwzBYkGxsXg/Zm0GZMx1FKFEkm7AAgJVck0klj4ERFwKKQjmbF7OZUglSA4CD7pYgsR7Q77s7vCbEhpiwHLE6ZsLtc28YucpIKUqRdAvYMfEZgs8BTsICXbia7Nrz9D4g2gRk0xmlRXtno4UrNixCQdOJTqPgzd5OgjQUly5Nv1/aGatkrRJU+aA/J2Dl/EHWFE17HIs7cm1L9dIq/sVfRqdiAp0gZKBtzOg7zAkpTk0gk6s7C4ztaDPrASF0pAJZzfXPq14BxmJKgXuM+Qdw9hr6wY/AH8hqVm7lI4T7w5HrAc+UaQQyr6KSdBp4QFIxJc8V+zWemSojGIeW5PvD4E/pFEpCYDe0IHEDTo4yZx5Z9Y5loJVTkCfI6MeekQGcb3yy1gvZCAucl7mp8vH9IR4TYyyXDZKSrGSEpLfaoAPLiGnc8emYzZ8sBcwABSgarA0uorW2rl05fdHcKNuzhv/uMLOCXdc9y7fw0oZi1vbVF/UFLKyFuFoZ0gWUAwOru5Zzpyyf06SjkTmfuwLdkYemWkFJuUzFU6FQJzGYDBnhhicQCmYAXSgcj5N5WysGhDh9vqmSkzkyCpC6QsAgdmEgVXe4DlrO0GbPmrmIxJXwXZAFylISBoASagrxtpFlKOkSafkqW+84KRKpvc3YjOnnDf6NUsZvcPiYr+9iUtLZalXOYbyvzix/R0QO06j/UXibfuKV7SwYv21fmMZG8SoVqfnGRYgU/e9BEtH58tLJVFYJDA5nLrFr3vlkolgf9T/SuK9ipAI4WqDOBk17/AAgMeOi57C7NCEKmqSkBFirJylmPmRCzFBChMShbBJAB/CsORbUWT5wx2ZhO3lISVFLoBs1zw2Y83Nu6E0/D0KaolYLNTYlgEm1yGf174lNXIaOhTtrd7tFKmIWkBJAIF391x19kN0MAbO2D2sokKNaVKSA1iQddWfXR4sNZuCLE8TvY1ddHbJ7OYi2VgSJaihTioguMzc5ju5eUB6CA/R6qmZNHNLnnmBEbhiAwAU/eXv4OPKDdwZQM7EF3CnyBtxAkQEE2OjqLdRUYesAvI32kAZ4qVSAZl2drjSE+0ZMrMTRn9xeY8IabclussdVf1B/SEe8CwFFgEggN3ABvPOG+hPsY4cGjGDQJW38qnhUQfq85nsqWbPa6uUOMEOHG/kX/AEKgLDYNa5M5KDxfZkXbKokP4NE5aKITYrFrmsmYpSkgFg9rgE2GeQz5CHOEQBhZAGVc34ogP/h0wYczyUkUAgEcWgepnz0frBuzlVYSR+aba/JEIsjNlXx6gJy0lJAE2YGzDAnncW1BhzJwy1yWGS5TJI5AqAfW3WINrSgZ81qVNNmdCOI2vn4RYdlSU9hJzDIUGDZVK/X4QTCbDYRclSyRSmbKUM34qUk+LFVusPdlkKuGNgCGyFBdm6sIn2lhhMBckhEpaw4HtGWq+fQRBsvDjhCVFyl75OXYAi4dj8mFlFtIMZLIPg8UyFhCgFJlvq6arlQ00APqCIOws0KaoM5ZxkSE1F2ysCfAWDxWJCSmatWQKaSO9Ab1aHexELKVVGwmKz5FJDeZfxhXDOA9hliMO0o3S5Buk/hcnPJm84qW0tmLQVVG6lADJmZ7Fu89erxdQolsja/WzfN4B2hLTWUkgqYGknmNPWBO1kMa0UDFqYTL2DDTU2A6+kAdoKSc1U66CprRd5ewpS0KCiqlyVXZmUFnXkG8ReKnhtkTXDhJDBw+fECfMPFItVbFaHm6e7Imy0zVK9sKSwLcJKgsd/7wg2ns76uqdJUoKoWi9hdSCojPRyPDTKPRt3cIZSClJCSVTKWS7VMoEAeFujQk3r3erE0oAC1TgpyM3lh3IyuVFucO2lkVbKfMxIBIpbR4YbsgVLWNElvE6eXwjU/dicSTVLAezk/tE2zsIcOlQUpKiog8JcW/vEpyi40mUinZ6vsFhJlmWQqWgqKTcgrpQlYBewqJPTiGVgHIRjxSEq7MJJpCUKUpiXuqki3J7NAu6m8KZMmTImILFTBaWcVhawCD7TqKr8u6LPsvbEqZMSlGtyAzWCgaurjMP4XEO4JrEqEUqeVZVcPs4MBwzSfw2IvoNLv5Q12fIUEzOyQgsR2gFIGQNKvAiza+SX6P1hd1BmWoMHADlWj+mVhFj3bAAxzs3bqe1mpAuO5o5OHjcptSk8HRyzSSaiiu77ymRJcJCnLhItcDIlufIQ23AUOPS3L8RiOfh/rzy7S0oJMulr3a92Iz5d8E7jyqFzEk3Fi35neOmE4yeGQnFpZHOPl/aKvrGRNjLrV3xkdRzFU3w/hyzzXp1SuKktRAbyPi7epi273WlI/7gPouK4aCknUNb71xY/vGksjReC8bsKp7IEtVLpyt7L8x90xW9tbYSJ6qW4V8NQWk2pyCmy6nQc4sGwUEiUoE8AcWd+BQ/UxWMLtEYqcDPCKVKKwMmZNJDZtlc8usc3NNwla+C3HFSRLMxNQJ94u9JfUEeLh/2hhs8USFE2JdQdg7JV+sZjuCSeFKQEKFrsDYM4GTiFWw1hODme8ONTtzS3fYmKXayTrODr6PpbGZzLk+aYXBJSzcyf8AMYN+j1YrUAxISXUx+8LXv/tAk1uIMfaUO7iVDLKB5GW1XM0a8awx5VJaF2+UoOhX4WPLn+/pDbHJ+1T+ZevVDwDvm3ZyiMzbwKb+oTBaya8HOBFsZ+RX9Com2GpdE3s01FkuLWDkPcjLviLAi2LP4Ff0Kg/dxLdoNV0j1Jz8IWSwMmD4yXMTJ7NksZakhlC7hV2BPz4QDs9FGEkOb1r/AKZYDeAENd5EJkXfKpIYEupNT3ZsiD525r1B8LILNxL9RLhUkjXYNP2XXOxBZnmTQnS5DA5cwTBmzNn0y5aVMohJT7RySouzaO8S4iYBMUlRPFMUzP8AeVq1tPMRxj3CQU50TWtyrIt5RksmvAROlihbpUD2agC+boUS45ZwLgbz5bFiyeHRnF352Iy+MTYScVyvbFSpNRHMlF7ZWD6xrZSGmpUA9kp8ipRPpBMKcMWmgc0HX/8AEdIZbFzX3s1+p+Ea7BPAoWKUF9MwPOzjx6QXg6QpdmyL2z+R6wvVWGzrH7VRJDhKlKJYM2ZAzB8PWK5NxZmPULqOgbqNe6G+8Ep5aWAZE1PS1Qv5tFdxOLly08d2U7W1DDPQU69IDVhRacEnhIISxF3bUBPLofPrHMrAJM1ZoACQCKRw5XyAgXd3GKOHJC3UgEOaeGnTiHLn+0G7DxiEy0rnKIqc3qU4LN4kaRuqNbDcFNUpIIpSpi4IyJFn1DHzETbcmfYKS6StxdgQklTDXMAk+IgZMhK1oUDSnIguHekXVfQHnB0xKEpsgAVUhIpUDYkDIWsCS3PwfxQv2UjBYyYyySkkFIIIsPac2blHGCwasRikyySzBZsGHDV5aX5iHeP2eJMwlA/iqRSApQzrqskuouHvzbSHWE2PLwxkYs1FU3hWLqAK5YKBcuWZTu+fQRNQVlHLBFtXZiZSsMlCUlKpiJSnewvcMWqJuCQbP4MdhyUqKbEArUix+6Fl8s+EQHtef2kzC8IQPrCSl1Equ4Jy8u4x1PCZctSeMqKl0hLuWdKqi3s3U+XfHLz9LUtl+LtTjoW7q7RmlcxU9JeogEikUpNjezM9+YENNkY5KjiZFJUvETVKAuAElCbqVmA8KcYV2lDhNCC/JK6i9TNz6v3RLgJqUqTIkuSpQrmE8Sjaw5JytrEVyuLdLZSXHau9DKdh5shaCugUopU93QHpKUi2YYuoZiDNzcYFrWR7LAA2yClX8zYaDujnfHEAVORwp7O9nJCn9VN4HSIfo9TwK+bVLjp9NBXaIc0m45H2LUyz3xkd4tArV3mMj0DiKnvktpaeVY+Cv3ipS1CtnYWB+fOLRvgt1S0M5zYtd3562zhMdlLzEpIf8UuIc3qFGVFuLibjZbNk4YzMOmWiYUFUukLAch7cxmHGYZ4rO7+AAOIKGdLpEwJuAC1WZYnkC3Uw32KvsUKE3hSbkhYcdwBsesLNl4pMuQhSOKpahQQ5NKUUs2ed3tmY5+aam00V44uNpjTayirDEu4Mu56un5aEW7t8HMHMTPRLw+nlP1UIqYlA90DWpQfMamAtipQjDzXch1EKCXAqBALjIR0J4RF+QH6NDxzhyH6iB55AcPapXg6i8b3Vx0uRMnKUaQUWdzkzZDWB5apSku6Rn7vU9IeU+qWLBGNt5H+05JMwBNjUtr9ZbnyiPaW7xnJbtUilwOEkadekQ4PFpNJ7RjLSr3SoKqpYPo7Z5QcNvS03qJBOYQdYoqeRWmsAOEw5ScWhWYSrLXgU3pB27yykTVfdSkh/zf3hFt3aSkVTJSa0ziAsqbhcU2S9wQ9ybcom2bjUpTWqoOjjFNr6O/MAxPlbSwh4K9jPeo04Q+y5mTD7I0py+7d/XnCjCl8FJJzrmP4UftG9vbX7RATSyQ68xkoFwkagHMnpEODKzJlp7P7NKlmqtH3Uk2IhIt03QWlhDXaEoCYVJAcLXfXJ/ifWOsZSkuck9vmTkCrWE2PxCklKsg1hVc1BIDUsC4Sr+XujtMqatKRMCCkhT8SnJWq78PU6wIyy8BccIKwqgFSgGYyKXt7stTjnY/rBuzcOtUxBRSwAuSNSmrP8Pxiv4CUoKZP3VFKlObUqQo587esHYLbKpVSQxASSosXLOFMHuOEkd4hoNZBJMkTMsyiP4QKRqcvIDi8WgeXi1HtGJFIKnGY7NBV3tYnMQBhsSkqK1KUlNwioB2yIDW9oHPwg/CS0qmTQFGhKAD1CqBdhzVp6QjbGSCtuz1JmGWSKO0SDYO9IVYnvS+Voo29AeYQkEgW6s5Z/nlF32zNEwiZfiMxYTZw1KRbmAkRQ9oTUrmrUlVidQkm1rkWh1ezL4GGFnqSmWBUy0qK0uwUUhIHezN5w321NIkBDAClJBYvcD1DtaAVYCYiTLUUqKQlwQkpBClgkPk9+cF7SlTJshQSkrUJSQbEuQLskKe+ndrBWQS2G7P2ye0QmZORS5DVAZEDiJyOj6Xh3vWEy5IMpRDzZZBqUSxSki+WSiIRYPd+VMV2i6lEl1ISwHwe+fiYtO19jzJhdADKMtgDVSyVBJpYMwYM+YgNMyaRX9k7SXiVyiriKVpLJGSQFgnoHI7rQ82piFnCCpQ+yoISWAzCQHtrU5OQhbhMNPRMcIUnhUAqlmLpJsJl7A6wZOTNVLMp0oKyQszL2qLj2iyi55tyeIcs2qd+SkIp4JsWk9vhM3GIS5JD+0trA/iaNYJYXNNb+2tKS9jxXGWTlOcLEbxIGJQhdlsUJUckLWUm/XS9gWfo52pIWFcCAgLJQ3RxZ9bl8tExz8t/pLBfjr9Rg2PmJ+rUTDTMVKpSHZ+zmqFL82J8oT7EWpM5KiKVJUCxYOxfhJyMOdt4IqxOHRw3URfIkkqP9RPjG9hyqZikKlrUA7AH2SHJp152BiLqKTXn/AIUTbuyTevAlSElFykVEPc2Lswvzve7d7D6OwChbW/8Akv8AaOtpBKqUpUvMPUF1C4UAmoB3YG/rrJuLhxLM+WmpklLVZ3qPIanlHZ6edtI5eVe0c4o8au8xkaxR41fmPxjI7zjPN8TuwPrCPtSaiPdyFwzPyjvaGypSeHtFHT2QO/SGM3acpeIkhC0m6RY63hXtaeynAJuTlDOMTJyOMTsqV2REqsrybhvzyD5PeGWwti4gISUIQQxDGlwFNoempLmE8iert0oULEZA0llDmzx3vfMVhlpEhKwdeP8A1KD56COFu+Y6VjjHO0MJOpSESTktxSq5LDTuOULsSiZKwplqTStShwkOyUgk53zy7jASJuPUlP20xAIFu3Kc8sjeFMidPmlQmzQGIHGqYSSX0qfSOjBKmOt1ZKVFVQSbKzDm1HSBt4cSqWJaZYSAbnhHM6wBhJSkzHE5QRQ5oS2hLXuMtYMXiJYkhakqmB2SVquL2sIeMrwK4hGyZqaVOVAEXPLmxAs1+6K5LlzVKUEmYoDIuo2USEvyhvg8TVX2SQmwNJelmvZ2uW+TEOB292RYEvSEskBxSTmdbwiSHtg6e0lKUhYchYBCiq1jl4uPCD6Z3YqmBAFKAovkzOWBNz06Quxe1+0XUSRxJeou7VacnLwKrHrKbKmBkswAAbqXgUrGt0NgorCkFIs9yUpzYM5I174KlbQWQlJMsBaVKNySkqCLEJGbEQqM2pILcXaBTnkAW6ZkxktBsTkb27kcu6AnRmrHMquchMxJFFikkX+ypGQ92qrX3jAuKxplMXUqxUEuADeoZB2DNpAsrCywhKSMna55uNepiXswybZBolFtTY7XtO8HiZYSkVrJLOCmYwqCXyAJuAc+cRycQoTBkAlJbqe83DxNKZwPLwiWTKDv8+sGGLBJACFKVc3zYOTmST/mcw2wcsisr9laEgZHIpLsL5iIyuospTjlSPg0GyUSGYzJj8hKQ3nX+kM6BTNlCAsBF0prpcGwKrZjlE8qUl/ZA7hA82SymTWR+X9oOkS5JA+zxS+qQkD4H4w3ZIXqy0bKwq5uz56QkrdTBL39w5EjvzHfC/C7FVLIaVNdQyaUAWYWSZpOvOIcJs2UZK19liipJagG51yo6xvZ0wyy6cHiq2zqUk56NLcaaxnJGSZJh1APRLmlrmkWsprkL5A2aDcXjRSCJc1TEWoc+VccKnzlBAOGxIJDP2ywTqxJS5yfOO8XhpiZbmTOzA4sRMzLAajWBGqCxZ9YKig/VphCVkqJQQGZQZ6jkSPKA8Ti3VMSU9mpqgFBmCyQ5vdwlSRk2kH4nZsxKCVYYBhdSpyy3Vu0v3NCTa0rs1kLTLSESETDSSQxXMF+Ml8rAvlEOTKLQwxJtnZSVzkz1qBSFAqQ1lXqIJHMFvSLJgp5nr7Wpke6h7J7gOEWAy5RUcft2TMCUKM1KQVOlCQ7KSke0pbMSPBusEbJxkhK0ysMqaU0VEKF0l1AjJm9k2cXzhesnCpDdkpWi/TpgmJE2tSQFUqYBw72v7pIBB0IbJo5wcqiYsPUxBcZsbghtRZv7wjw+0QWAC1FbpWwLNSKeXElQChp7V4czkqA7VIdKCymtalJDM1gCMsvCOOSl0/Y6I9e/wC5NtdYlTETWdKhxU+ybvUn4jvbItHW6mMKZmImFIAWoBIHJKcxZmL+kA4iepctRzS72bXJadATqlmJfIs5G5WJSpZlrCV8DpU2gUbNoWV6RX00veS541HJYxtpBzSR4iMiKZicIklJQHBIPATd7+sZHq2zgwebYASkzSESEoUikhRU5cqSMm6/GBN4cdMSqkzE9yQMudw8K8MZtSrhL06E5KHOOMdhypTqLnrGTSTDTbyM9kTCuaFrJUWAds7N+0NN9pfChbKDG57w3PW48Yruy0KlzAUkg9Cf3hpvXilzAgLJOWalHLvJjjt97LtYFs/Gp7dCgFK9hxTyKDa/TWAZGMPZkBGagXJyPHyPXugwSRUFa29AI6GEZ21v8Yv3J9EDS8RMJzSngbJ9D/eOlyVKkgFRblZrF4JkSL+DR0qVpBUjdUB4GQUEkE5czGpMpL5CGMiUI0cN3eUBMahZMkiosALxOhRpI5hoJ+r3/tEiJQ6wvbIaBZSbGCZaeERIJNsokTJ4coCZmgZWkS1BhaO1S+kSiXbSFWw1gjkTWIsD0P8AaGeG2yU2EqSOvZgnzUTAMuREiZbaxk0ajWKxy1qct4ISB5ARJs7HzJanQUg8zLQojuKklvCIlIvkYlkYck2ST5wLDQyxe9GM/wCsR3CWPgmFszenGm31hYHRh8BBH/Cpy3plLPclRjf/ANM4s3GHmfyK/aNZkjrDbaxHYkdtMfTjV6QHK2liC7z5znP7Rd2y1hlJ2DiC6TKWCLlw3qbQTJ3VxJ9weMyUPiqM5I1CKbjJpIeYstzWo/rEs+Yoy2Jfxh3J3SxC1qQEJdIBPECA+V0vfOGI3GxBDNLHf2v/AIGHhKkLJHn81BJEFzJagTZKqpCQygWspZYgG+foItWH3PJWtK1oRQQCSWBflU3q0Hp3Wl1JAxKVH2VBASspFKzUQlZs7C7e0IS21gfCZ5ZMwWIL/ZSiMhwFn5J/FDXcyWUhaZqQFKVqLMBYhslAk3i9bK3elrXMlmat5ZSTTLUeJ5oZgCcgC8a3j2RIwqAUqmVqNgtJS41ICkDWnXWEn/TY8KU0Q7Nmtg1l9Dw93jGt2sUpMtTmxVkR+FPPSF+DW8heXvN5OIuf1WWrAy1IUmWpUpIqqSeKkPYk3seTXyIifpY/kbneitYDGprUKWAJQsaELqpPc4Ib8UKt38QiViCXpUguDoUuoKBfo1+vSCdkyppUqUoJUXBM0EFNKS/tOxPjAeKRRMUCHCVKFyfeF+IZEpIsXGXKJx46k1EeXJayWReJUVKIJUCosQ2TlteUZEOC2rgkoAXLoVqFIBcm5L5M/K2kZHqp4PPayUSUhiIzEIvBQKRm8bWUnI+kTbKpAkmXxAwbjZdRBJHnHIPSOyodYg/yKJYIDIH3vJ46TLewCj4f3g/Aqkf+r2p6Ip/Uw4wu18BLyw6yfxBCviuC5MyRXMFglKUwQT0AJ+EETdhzHugD8ykpPkovFlO3sEr/AJZfgJafg8dHezDpsjC//wAR/wCyY3aRqQmw27qi1S5SeqpiAB6vDaXuekhziJXeni/1CBcVvdOP8MJlDolBP81I+EK5+1Zsy61rV3qMb3GdBeJ2RJSohM5Sz0lkfFUCnAA8ITSfvK7Qk9wTb0iKRi2LqQhXRZW3+VYhjhd5pkt+yRKlk6oQQfMk+sB2FHWzt15ylMpBp5mViPRkBzFqk7syQP8AmS2bJWn+pYaKurfOexC2W/P/AHgKft2YsWCbZOEH4iBZqL1L2ZIuZeHXMbnNFL9SqeR/ljqXsSSo1Kw8sEZhK5ISPzMsk+PlHny9uTjmo+DJ9EgCOTtBRGpPMu/+0Y1M9MmypEofwsM/L7J+4AIJJ8I4l4+WoXGGldO1ST40S7eceZqxazZyObfLRyZilAAvaMaj1zC4lFPDMkADkpbDwcNAszayVlSRiJaENddTE/kCph8y0eU9mXsDHdK+cazdT0s7ewkoUCdlnTLCnOpKjU58YExe92GA4Js0npKk285bX74oIPd6RlIOd+6BYepckb8SUhhLnHma0JfrwpjiZv3LY/YzH0efMI9CIqYCfumOVy0u4BHlGsPUsOD3vQhJH1crUoupRWc9MwbQUrfSWzjCJfr2Xx7OKmv83pHDfLxjUPJe+syWVlEmWCsvlkwYABNMTyd+cQosRLytwqs1/vRXZcjo/jBEjD0l1CkAZmw9YyfgzQzlbbxH201CgmYpn4UkKatRspxlUYS7Q2hiJpebNKuQKUsH5AAN4Q6kbNWpCiJaykKSXCFM1Mx9OUaRu/NWBRKmF9QhTHxZoElgKasH2bjlCUoGgnmUknzeOMDLUuUJcyatIrKxSxBfJwQX11yh7hN18VS3ZEd6kj/VAe3dmzMMmXWlNyfZILMOmt4jKLUWPFpyQmkoUiYUEukFmYgEacLsIfYZEspXZN5vCLMwSkEDp+wiuyZ5M0KcjvvlDuRPcW96dMV/U0bhTvP1/JuavH+4BMLgkrTUlakg6CMhnuolsOLnM8uQjI7YQTimzllNp0VCaB3+f6xET8/7wTKwql2SCo8kh/hBa9gTEiqYUS+il38g8aTCkLkxsGJUygHv4xnZ5xOQ6B1RoIOkHYWRMKuBBUeVFXoQYdYbYeNmm2HSOqpEsDzKI1mK3LWr7xPR42qL/hdzJzPMVKSeiJYHoiIsbu2qWHVipCRypAPklLnyg2AozRpQbOLhszd0k1DFS0A6uqo/4WB84dSd2Uq/5yaedAUT5B4FmPNUxL2Svuqbm0ejK3ZlA2n41X+FYHnRA83ZmFSaFnFTVnJAPxJZvGFchkr0UCg+Hz1iSXJOj+F49CwO56FGtUpSE6SxMB/mU/oIbo3ewiRxYZP+JSlHyvGWQN0eUHDn7qn7jHC5RHunxj2CVsiRcpw+HSBzlv6sIFnT1VdlhUSir3lCWQEeL59IzCmeXyElWSfIPB8rZk5Xsyph/wAKv0Eem4HZYkpJrSJhupZAcnxjJmKAHHiUdeKV/wCMDWzXejziXu5il5SZnilQ9SBGYrdyfLArls+V0knuSklXpF9Vt3DByrFP+Vav9AgHB7dw65ilGogWApWsq6kkE+EE1sRSdxcQpIJKEPzP7R0NwyPaxEodxY+RtFr/AOOSn4MHPX1EgN52ic7bnm0vBTG/EtCPi8P1j8idpFRxG5aUoUtWJBCUvaW+XUKZ43sTc+VNlCZMXNfklIDf4lWhvtPHTcWDIElIIuuuY6R0dCr6QQNn44SwgTcPKFmCUFR6e0Ini7Wh7dZ2QSdzcKLlE9QOVS5Yv/hItHG2d3sPKw6ly8OKnDGtZIuMk5EwcNi4svVjlsLMiUkeFj+kJ96MLMRISlc5a3VetaQLXyNycjmWeDJutAjl7C919lS1Sq1olE1G8yW7NZnKhDavDot22GQ2iRLT6EqhFu/sjAqlIVMpXMOf2h/pB/SH8rZ2FyRhgr/9Cj6qS3rBgsAm8i/F7WwktVBWGUHqQmWwB6y01A+cAbvbelpl9mU4iZSWTRWXTzpCg19G1i1lKZfsyKBzaUkf1P6RWMNjk4fFzfYSiZcqKuEPe6g+un4oM8NWaOVgaI2mF5YKcrlWhI/qJb+0Vnf3FTKJVcjsBxlPElT+wD7LN/eHu098JEpNXay1H7sqWtZ/mK0pjzreLaScVMM9E4rCh7CrGWPus5ADufHWJ8jxVj8ap3QJhVOcnvnoMv1+Jiw4KW6ch7Uxu8khvjFawUl3ZYPQ+uhixbPIZRJ4altaz9oqF48f4/kPI7GG7UtpCeJnv5tGRzgOGWkBmAHwEZHdxtdEck0+zKqrEKUNO4AD4AR1g9lTpqmQh36pHxMZGRBly07O3HVYzl/4Uf8Akf2iwyd25UkWQUnnWv8AQxuMiFt2U00dzFyUZq8zMMaO28KPbUhQ/JMJ9UtGRkCOwyWBbiN5cMC0pDdUyx8KkxFh95cGlQUpGImK5roYdyamHhGRkUWMibwPBvHMU1EiYRomuWkebkxtW1cYA/1eSgfimE/0RkZGjOV7M4r4BsWcZNSQFSJQOqO0fzIgbDbHxMpP2c2SHzJllz1Ki5J74yMhd5YbrCHGHw02lzOFTZhOvcABAmIwMxCStWLmsz2SB+pjIyCklEW22Q4HZM6dxTMRNCDkAq7dbt4MYKl7oSBmZp71j9EiMjIvCKqycpOyVO6eHzMpRH/cUf1EDbQwWAkJJXK8CCr4kxqMheVKGg8bcti3ZsjCqmCcLcpYlgAdbMCfGLPKxByTLmeHZgN4zI3GRKKKTNmfNDcADlhUsA/5UKHrEW1doKkS1KUE2GQqVc5X4dekZGQ8m0JFJsV7PWiWgrmzkoUviITKf1UFQVL2xJX7M2bMP4QE/oiMjImptFHBbIsRtjDy/wCImYOfaLWr0BWIqW8W3MNNmOCukBkpQgN/mKc+7QRkZDN2aKF03faamUmTKCZaU6peo+JNvBoUz9vzV5zVv1Uo/rGRkZaCRnas0D+IvwUf3gdeJJMZGRgnMyZ3wvxWHFTjM3cWjIyAtGeyfBTCkhlHxYw62RtFSkypQUPbmEuNSlRT3i8ZGRThSbZPlHG78xapT2PEfS36RkZGR0QiuqISfuZ//9k="/>
          <p:cNvSpPr>
            <a:spLocks noChangeAspect="1" noChangeArrowheads="1"/>
          </p:cNvSpPr>
          <p:nvPr/>
        </p:nvSpPr>
        <p:spPr bwMode="auto">
          <a:xfrm>
            <a:off x="155575" y="-2362200"/>
            <a:ext cx="7429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RUXGB4aGRgYGBgdHxocGhwYHBsfHRkbHiggHxwlHBwYITEiJSkrLi4uHSAzODMsNygtLisBCgoKDg0OGxAQGywkICQsLzQsLC8sLCw0LCwsLDQsLCwsLCwsLCwsLCwsLCwsLCwsNCwsLCwsLCwsLCwsLCwsLP/AABEIALcBFAMBIgACEQEDEQH/xAAbAAACAgMBAAAAAAAAAAAAAAAEBQMGAAECB//EAEgQAAECBAMFBQQIBAQFAwUAAAECEQADEiEEMUEFBiJRYRNxgZGhMkKx8AcUI1JicsHRM5Ky4YKiwvEVRFNz0kPD8hYkY4Oz/8QAGQEAAwEBAQAAAAAAAAAAAAAAAQIDAAQF/8QAKREAAgICAgEEAQMFAAAAAAAAAAECESExAxJBBCJRYTITcbEzQqHw8f/aAAwDAQACEQMRAD8AU7yzQcNLUkWMwFuXCtx4GK9ImapIOvz+0ODOC5CE2IE9vAoWc+b1XhViJTKDHo4yPKOd5OiOA6fJUtcskVVI0HMpZx3C8NTg56WWVFCgAAUqSCRYXBzYaHNo4nY4SZMtSW7VaQA/ugC5bpC3FzJUtvrM49oblCRWsP8AeuAnuz6QrgmZML2mqcaVzlEDIaAlJFwE838RDnd5c7syUETKSy5Z65EHK97D9YruGEiYppU7iDhKZoov+FYLecN9nzVy1kIC0TB7STqedOR8NLjOEcc2Mnig2dJlTjwiiYP/AE1OPJWbdPhCrFSaUzgpNHsEMA4YgG+nDqLXtBm0dpImpPaIKJrOlQ95vUeL98JdmbeKwBNQ5IasB1Bsj5ad8TkhosbowyUpCFEhCi6CptQ7dGBGuXqJjMAE8CxWDpr4fPlDNLqAVKUJiQ1iLhtFJ5fDlAs5wpSwSaaCkWCQ6mNy9g/XIwtfI6ZWMfgFSUhcsdpLBuPeTd9eXzziPCErdSbirjJLNUFNq7u58BpFwVIVRUAO0BNYBBe7+TH08RxJwSCVJUhLLZSne9AYWdvZs0VhbROWCvz5I7OQrjJZQKQc6ri5GYIVnC84IKBSoKChqQ5ux55Xdm84u31FBspqW4WYMLlVgMqSzZQDtPBMkTkB3KnCrMXvU/ugA37tIDjKKsykm6KLiZbLANmb4fCJ5ct1gBxb5aJ8cziokAFQc3cg6d8dYQk1PaYWF+pAbpl8YqnasFeCOdMILdPT+/6RFLlVKuc84KxssfeFjxcybZdM/WIZE4Je19PAwE8YM0ELwiiBcAAWEATMOt2+T3QzGIKgVGyeQ1PIX/tEq0EgEqpcZfG+vdl0jSmkCMWxZLwqksogZah9T697QR2JWQkORnwgDyGvnHE9QAFyX5q66ADPrByMQgSipN3NN3HRu7XxHfE5Sl4KpLyBHZ6mID262DZvxRCjA3ZLE8vlUTzMSEAFHCXAIcuOerM8RT8SlRBUL6s4YvbOClOxW4kK1M4yIz+W/WIGA6+IgyZOV2QU7kFiXOhGfeDEcqa44kBXJmz7gzwybBSBFsoOSyhA6svnyhpNlpdgACALfHP/AG+ML58sh3Bzb+3fDxYGdbPANdJZbWDZg2PkSIs8xRQhIvYPb10itbJwtUwGzAuefSLPjVpLhnsADZxlkfM90R5fyKcehVtJAKQL/ebmLkn19Iun0SoNU4n3UAH/ABEk/wBEIcdhD9TROALDFEEgaGSkXOdNYIYxavowlhMicpVgV3PQBRP9UUjGkiU5XYg38xpmGUCTaohJ0ci/i0Nvosl3mhs2fwKoH+kRckiR2P3lhR7uz5wy+i8XneB8HV+8NBAloseN2lQtSQgGks7/ANo3Am1UgTpn5jGRfqc/Y89nySmWwuO0SWyIYLBtl73pGpMshTHMF8+/UZXh9vFggJaezT74cAlmZTsHYeHOK9NncaWDAWAcm2g7wbREusm/rQSFTjcSJSQkHIrsEW5Vrc/linrmEkkkkkuVHMk3JJ5xaNoBIkTETOB1JNs3BtY6OTlytFZGFUxI4hqUX8x7Q8QIdULLZNPXc95aLXu7tgzAmTNUe0H8GY9w1wgnly5H1p88cR/Mr4x25ASRY3IPjGo1noUtFc2XMZrkTAzMq2mjt8RpFbVLZIpDJDjN6j4ZBh8ecWLZOJE1UmYbdsOL/uIIB8+H+YwqW6SWtxFvNWkRnGykXTHWysKEpSJk0y57qCVE2NNFjo3E48YnmY+Wpa5M4pTMHDUPYUQxc6gtqOQyhZt9NM5KlMA6w/8AKAGGbue6mAJASClZTqDSTnYuX0uPXo0SmksDxbeS2bQSpK0qsxBAWCWuXDEA2f3SPSONnXS5JLv+1h389TrHBnJTLE6SFplrlzVmURwns0uwBtdTi3I5RzslYmIUpLgldLPZiKmfvSGinH7XQk8oNl4QFITWXCSw5u3zpCfb8xSGoD8JvqaQmp9Li550no9hEohCWVSeIF7uxs+oHs84Cx2FOZpUyXUDZrBR4e7lyy0huV1GgcayULBqUVUKlmpV7sDyfpz7iI7+rM7EfBj884azcEApZFXEkhTvUxYgA5gHmL5RKuWg4dJCQKVs2iRSon4eZjn/AFK0W6FexKKZnEDTp1jclNRJawFkg59H58zoOrQZ2lftU0gZ3OpSkAeWozcRJZLK6H1zPp6AaRTtihaOJ0ukguKtQckgMwb9H1iBSgSxZXnbn3RypVQdzmNOegifC4Qs9nbnl1MFqkBMFXIKmb2bgHIm50F4ml4RSUGpIKM2Ukg+hfnnpEmJxJB4Tdmra+ZBYaDrmbZRDs/tXVwlYUGLnyMBqVBtXRpOMZ6UJS3T55RErFki6R5RJiKQWYA9b+rwLMLeemUJ1zodM2F1VJLNawGdx85xyvDlBBIKeqSfNj174yUpwosxH7jOOZuPJtM5/BodKXgVtHM8kXsQQ5AuA/KOSsKHF3A/oekcTGAqBqBzvcfPWNL0UnJx831hxWMt3Eipj7IU72Pf6N3wwnSQal2DAkkgMHZOjFrnMtllrFuzJSpTuUhRCXNwmqz9W1i47vbL7NGLTMZ5ksppcAzEDtEKIGftOMnDA6gxNR7TGb6xDpGySMGjAmhUxkhd1FLhZWpSVZ1dcrnSJd39m0SMUiWFBJmFKAblqZb3yd6ge6LDKSlKhOCACpIWahdKWJI5PxZ60gQhn4laDiKCQgrSUMCBxe0R3kHm7vZ462r2cyfwVDfPZypYklQIdSmBAswRys0WL6MM57ch8VRXt8p81YlV1MCpnq5JdnAiwfRhnPPcfVUThFJ0h5ttZHu1JLzVl/ePxjIk2gB2q/zGMjoOcqu8swplJa7rbzCnirLRa3PPXy8Ite8y0iWizgrD/wAqorTWsPL94i0XiON7EPs9JCQr2M3uPBjHnZloBspUtXW4HiOIesekbylsAmzgdn82eKPZVmfvY/3yhZNpmikzmdKUpRdImB9Mx3lN/wCa0Rz5SWASoPeyv3FvMCN4jB1GyiC5II0c8wxEZOmqSkdo0yx4i5Of3wxy5wEw0ONhzSiQQWeXOStIfQi7dHAuInUp1E9T8bRDuhgu3KwhrIdlHW2oH6RJh0qDOwIJB8FGCZDXeNDzBk9aimp2SxT0Lvy6dYjXSmWEgAsWCrtcgqJIyN8tbQHisV2y1KLpc1NnZsgc2eJ+0JZQdndhfJ2t6P8AvHNyL3FoaGMpJThkpWWIkYlwzFyzFtP7wZh0hOHllgCCHF7uFgZ+8He7ZRJhMHVLSxdagsJKrgFYDONRUR5R3JCSHSE3UObPqSMvveJjpjHRBsNlsUIL2qOYvdm9SO54j2hLrMxQINMogAl3qlEA2yB6nN4Il4VJp4QmxWGeykkMbdz+GUaw+y3KU3DpAdJAIASpvduHUBBnFtAjJIV70y0IUkXKkoSHzJAHvAZWGeUI8ThgpJSTZQYKGXf32OekPt5pgK0VimtHCp3dgc0jLOyuuUCT0FRSA1JU495J9nI8s7eccnIqkdEHgrKkqSliLBdarENl1Y5Fu6NYmUaWJdTMQA2vy/WHs3AJmcNyKdHBBpBIGhYEHy6Qv2lLVKBZi5BC9HLZtr0gJ5GYuw+HyfvI0+Wz6DrHMzaAIUgez0zUdb8j+2UdY2dWmmXZSixUWApBdV9DfxYwvMmlRAJNsyG0c2vlFY52I38BE+YAAGGTvmrM68oGm4pbM5EamqJpv7v+pQguVhEj27qb2BpmwUcybMwy56Q2FsXYPhpVSSrNjk/qY17Q9nygqaSxSkhLaZN35D9Y0tKXGajyD/BgYTbH0gdEtSQrgJtkQb3HKBsdI4QUuxdxmxtrm3fDJKM+EZHl3wFib8RJe/wTDJNOwNpisJbrG0LpPMHP55wdOSM1DxHJs218/hAww/FSVMFCys3a8U7J7Er4LPu+hRlywgOVrZLC6uK2XdHoO08CRj6zaWnCIoOXFNmXL6s63PURX9xEpQpAUU1iTwApepQpVw8lBlEXf1i04CYVrIXcyZQltUzFKg9r1Fgh+TBrmE41v7DyMj2btbt8Gkzgy1S1IWKSLgoCrO7moWDXLDlDXCFSJQSGUuWgJuGCiHAI/M1r6NFe3T2en6pKEuYe0RiSFMFGn7YcJHu/ZgKKmI1i24xIMqY4zD3u4JcMBmwAGfxjpin5ISrwecfSBjpkxMntAkAFRDPqE9TDX6Mx/G0y+Jhbv3TTJZLMpRdmf2TlDb6NT/Gfo7d5ha9w39o52lJeavvMZBeLatdvePxjIqRKTvig9jLb/qD+lUIio8AGo0AsTFk3v/hy/wDuD+lUVyYo21bLm3OJtFYvA83glj6klizUBy+kUpeFU701D7yCFebFx4xddtpM7BJQmylFBclm1uYqs/dyfLY2I5i7cj/eJ8iyNB4Fc1QCiHY9b6xKs5d2nfGYueupQJqAUbKAUw5Xy8IlRMQyXTSb+ybZ8i/6QrQyZYvo8YLm0jNIybNxy/SAGuT+In/MYZ7gpebNL+6NBz6GF6Q7/mI9T+0Ol7Rb9w/xeHlBSitAAClErSWIZTAMLKfJiITyJaFOJS1JBsBMAD9KgSLtq0HbxLKihABYzFqNuRYf6oWoxLEJUbGw/CTqP1EFqxVKizbKQUoSJoILAFJ0pekjMdX7x3HowwAUQAai5IDcQVVVmCH1HQtaEeyscpMszSxMsKJBvdIL+nq8NcJtGUt2IJTSl8hciwMMgMKlS/s5bJeoKJDipg9r/NjE2FQ3EiwLXJJsVXfV3tbmIkVjEIspRQKF1EN0LjUlIe3fCHau3W7OhTllMRepOXgHKS3SC8AWQTebaKFYpCUrRUgME3eyiWGmTWztZ9Vf11aZ96aFs6WFJJUoVEE9ASQ3hFT2rilKxC5jFJK1EdGyue54s4nJJSo5UO2hqdQB5Dia0c8427LQlSLPhGY0EBQYXNiabUqyPQHuu0AKwwICVCp3qcBqdQoWc3728ICk7RE3DzUS1Ks6VhgMgVOwzBYkGxsXg/Zm0GZMx1FKFEkm7AAgJVck0klj4ERFwKKQjmbF7OZUglSA4CD7pYgsR7Q77s7vCbEhpiwHLE6ZsLtc28YucpIKUqRdAvYMfEZgs8BTsICXbia7Nrz9D4g2gRk0xmlRXtno4UrNixCQdOJTqPgzd5OgjQUly5Nv1/aGatkrRJU+aA/J2Dl/EHWFE17HIs7cm1L9dIq/sVfRqdiAp0gZKBtzOg7zAkpTk0gk6s7C4ztaDPrASF0pAJZzfXPq14BxmJKgXuM+Qdw9hr6wY/AH8hqVm7lI4T7w5HrAc+UaQQyr6KSdBp4QFIxJc8V+zWemSojGIeW5PvD4E/pFEpCYDe0IHEDTo4yZx5Z9Y5loJVTkCfI6MeekQGcb3yy1gvZCAucl7mp8vH9IR4TYyyXDZKSrGSEpLfaoAPLiGnc8emYzZ8sBcwABSgarA0uorW2rl05fdHcKNuzhv/uMLOCXdc9y7fw0oZi1vbVF/UFLKyFuFoZ0gWUAwOru5Zzpyyf06SjkTmfuwLdkYemWkFJuUzFU6FQJzGYDBnhhicQCmYAXSgcj5N5WysGhDh9vqmSkzkyCpC6QsAgdmEgVXe4DlrO0GbPmrmIxJXwXZAFylISBoASagrxtpFlKOkSafkqW+84KRKpvc3YjOnnDf6NUsZvcPiYr+9iUtLZalXOYbyvzix/R0QO06j/UXibfuKV7SwYv21fmMZG8SoVqfnGRYgU/e9BEtH58tLJVFYJDA5nLrFr3vlkolgf9T/SuK9ipAI4WqDOBk17/AAgMeOi57C7NCEKmqSkBFirJylmPmRCzFBChMShbBJAB/CsORbUWT5wx2ZhO3lISVFLoBs1zw2Y83Nu6E0/D0KaolYLNTYlgEm1yGf174lNXIaOhTtrd7tFKmIWkBJAIF391x19kN0MAbO2D2sokKNaVKSA1iQddWfXR4sNZuCLE8TvY1ddHbJ7OYi2VgSJaihTioguMzc5ju5eUB6CA/R6qmZNHNLnnmBEbhiAwAU/eXv4OPKDdwZQM7EF3CnyBtxAkQEE2OjqLdRUYesAvI32kAZ4qVSAZl2drjSE+0ZMrMTRn9xeY8IabclussdVf1B/SEe8CwFFgEggN3ABvPOG+hPsY4cGjGDQJW38qnhUQfq85nsqWbPa6uUOMEOHG/kX/AEKgLDYNa5M5KDxfZkXbKokP4NE5aKITYrFrmsmYpSkgFg9rgE2GeQz5CHOEQBhZAGVc34ogP/h0wYczyUkUAgEcWgepnz0frBuzlVYSR+aba/JEIsjNlXx6gJy0lJAE2YGzDAnncW1BhzJwy1yWGS5TJI5AqAfW3WINrSgZ81qVNNmdCOI2vn4RYdlSU9hJzDIUGDZVK/X4QTCbDYRclSyRSmbKUM34qUk+LFVusPdlkKuGNgCGyFBdm6sIn2lhhMBckhEpaw4HtGWq+fQRBsvDjhCVFyl75OXYAi4dj8mFlFtIMZLIPg8UyFhCgFJlvq6arlQ00APqCIOws0KaoM5ZxkSE1F2ysCfAWDxWJCSmatWQKaSO9Ab1aHexELKVVGwmKz5FJDeZfxhXDOA9hliMO0o3S5Buk/hcnPJm84qW0tmLQVVG6lADJmZ7Fu89erxdQolsja/WzfN4B2hLTWUkgqYGknmNPWBO1kMa0UDFqYTL2DDTU2A6+kAdoKSc1U66CprRd5ewpS0KCiqlyVXZmUFnXkG8ReKnhtkTXDhJDBw+fECfMPFItVbFaHm6e7Imy0zVK9sKSwLcJKgsd/7wg2ns76uqdJUoKoWi9hdSCojPRyPDTKPRt3cIZSClJCSVTKWS7VMoEAeFujQk3r3erE0oAC1TgpyM3lh3IyuVFucO2lkVbKfMxIBIpbR4YbsgVLWNElvE6eXwjU/dicSTVLAezk/tE2zsIcOlQUpKiog8JcW/vEpyi40mUinZ6vsFhJlmWQqWgqKTcgrpQlYBewqJPTiGVgHIRjxSEq7MJJpCUKUpiXuqki3J7NAu6m8KZMmTImILFTBaWcVhawCD7TqKr8u6LPsvbEqZMSlGtyAzWCgaurjMP4XEO4JrEqEUqeVZVcPs4MBwzSfw2IvoNLv5Q12fIUEzOyQgsR2gFIGQNKvAiza+SX6P1hd1BmWoMHADlWj+mVhFj3bAAxzs3bqe1mpAuO5o5OHjcptSk8HRyzSSaiiu77ymRJcJCnLhItcDIlufIQ23AUOPS3L8RiOfh/rzy7S0oJMulr3a92Iz5d8E7jyqFzEk3Fi35neOmE4yeGQnFpZHOPl/aKvrGRNjLrV3xkdRzFU3w/hyzzXp1SuKktRAbyPi7epi273WlI/7gPouK4aCknUNb71xY/vGksjReC8bsKp7IEtVLpyt7L8x90xW9tbYSJ6qW4V8NQWk2pyCmy6nQc4sGwUEiUoE8AcWd+BQ/UxWMLtEYqcDPCKVKKwMmZNJDZtlc8usc3NNwla+C3HFSRLMxNQJ94u9JfUEeLh/2hhs8USFE2JdQdg7JV+sZjuCSeFKQEKFrsDYM4GTiFWw1hODme8ONTtzS3fYmKXayTrODr6PpbGZzLk+aYXBJSzcyf8AMYN+j1YrUAxISXUx+8LXv/tAk1uIMfaUO7iVDLKB5GW1XM0a8awx5VJaF2+UoOhX4WPLn+/pDbHJ+1T+ZevVDwDvm3ZyiMzbwKb+oTBaya8HOBFsZ+RX9Com2GpdE3s01FkuLWDkPcjLviLAi2LP4Ff0Kg/dxLdoNV0j1Jz8IWSwMmD4yXMTJ7NksZakhlC7hV2BPz4QDs9FGEkOb1r/AKZYDeAENd5EJkXfKpIYEupNT3ZsiD525r1B8LILNxL9RLhUkjXYNP2XXOxBZnmTQnS5DA5cwTBmzNn0y5aVMohJT7RySouzaO8S4iYBMUlRPFMUzP8AeVq1tPMRxj3CQU50TWtyrIt5RksmvAROlihbpUD2agC+boUS45ZwLgbz5bFiyeHRnF352Iy+MTYScVyvbFSpNRHMlF7ZWD6xrZSGmpUA9kp8ipRPpBMKcMWmgc0HX/8AEdIZbFzX3s1+p+Ea7BPAoWKUF9MwPOzjx6QXg6QpdmyL2z+R6wvVWGzrH7VRJDhKlKJYM2ZAzB8PWK5NxZmPULqOgbqNe6G+8Ep5aWAZE1PS1Qv5tFdxOLly08d2U7W1DDPQU69IDVhRacEnhIISxF3bUBPLofPrHMrAJM1ZoACQCKRw5XyAgXd3GKOHJC3UgEOaeGnTiHLn+0G7DxiEy0rnKIqc3qU4LN4kaRuqNbDcFNUpIIpSpi4IyJFn1DHzETbcmfYKS6StxdgQklTDXMAk+IgZMhK1oUDSnIguHekXVfQHnB0xKEpsgAVUhIpUDYkDIWsCS3PwfxQv2UjBYyYyySkkFIIIsPac2blHGCwasRikyySzBZsGHDV5aX5iHeP2eJMwlA/iqRSApQzrqskuouHvzbSHWE2PLwxkYs1FU3hWLqAK5YKBcuWZTu+fQRNQVlHLBFtXZiZSsMlCUlKpiJSnewvcMWqJuCQbP4MdhyUqKbEArUix+6Fl8s+EQHtef2kzC8IQPrCSl1Equ4Jy8u4x1PCZctSeMqKl0hLuWdKqi3s3U+XfHLz9LUtl+LtTjoW7q7RmlcxU9JeogEikUpNjezM9+YENNkY5KjiZFJUvETVKAuAElCbqVmA8KcYV2lDhNCC/JK6i9TNz6v3RLgJqUqTIkuSpQrmE8Sjaw5JytrEVyuLdLZSXHau9DKdh5shaCugUopU93QHpKUi2YYuoZiDNzcYFrWR7LAA2yClX8zYaDujnfHEAVORwp7O9nJCn9VN4HSIfo9TwK+bVLjp9NBXaIc0m45H2LUyz3xkd4tArV3mMj0DiKnvktpaeVY+Cv3ipS1CtnYWB+fOLRvgt1S0M5zYtd3562zhMdlLzEpIf8UuIc3qFGVFuLibjZbNk4YzMOmWiYUFUukLAch7cxmHGYZ4rO7+AAOIKGdLpEwJuAC1WZYnkC3Uw32KvsUKE3hSbkhYcdwBsesLNl4pMuQhSOKpahQQ5NKUUs2ed3tmY5+aam00V44uNpjTayirDEu4Mu56un5aEW7t8HMHMTPRLw+nlP1UIqYlA90DWpQfMamAtipQjDzXch1EKCXAqBALjIR0J4RF+QH6NDxzhyH6iB55AcPapXg6i8b3Vx0uRMnKUaQUWdzkzZDWB5apSku6Rn7vU9IeU+qWLBGNt5H+05JMwBNjUtr9ZbnyiPaW7xnJbtUilwOEkadekQ4PFpNJ7RjLSr3SoKqpYPo7Z5QcNvS03qJBOYQdYoqeRWmsAOEw5ScWhWYSrLXgU3pB27yykTVfdSkh/zf3hFt3aSkVTJSa0ziAsqbhcU2S9wQ9ybcom2bjUpTWqoOjjFNr6O/MAxPlbSwh4K9jPeo04Q+y5mTD7I0py+7d/XnCjCl8FJJzrmP4UftG9vbX7RATSyQ68xkoFwkagHMnpEODKzJlp7P7NKlmqtH3Uk2IhIt03QWlhDXaEoCYVJAcLXfXJ/ifWOsZSkuck9vmTkCrWE2PxCklKsg1hVc1BIDUsC4Sr+XujtMqatKRMCCkhT8SnJWq78PU6wIyy8BccIKwqgFSgGYyKXt7stTjnY/rBuzcOtUxBRSwAuSNSmrP8Pxiv4CUoKZP3VFKlObUqQo587esHYLbKpVSQxASSosXLOFMHuOEkd4hoNZBJMkTMsyiP4QKRqcvIDi8WgeXi1HtGJFIKnGY7NBV3tYnMQBhsSkqK1KUlNwioB2yIDW9oHPwg/CS0qmTQFGhKAD1CqBdhzVp6QjbGSCtuz1JmGWSKO0SDYO9IVYnvS+Voo29AeYQkEgW6s5Z/nlF32zNEwiZfiMxYTZw1KRbmAkRQ9oTUrmrUlVidQkm1rkWh1ezL4GGFnqSmWBUy0qK0uwUUhIHezN5w321NIkBDAClJBYvcD1DtaAVYCYiTLUUqKQlwQkpBClgkPk9+cF7SlTJshQSkrUJSQbEuQLskKe+ndrBWQS2G7P2ye0QmZORS5DVAZEDiJyOj6Xh3vWEy5IMpRDzZZBqUSxSki+WSiIRYPd+VMV2i6lEl1ISwHwe+fiYtO19jzJhdADKMtgDVSyVBJpYMwYM+YgNMyaRX9k7SXiVyiriKVpLJGSQFgnoHI7rQ82piFnCCpQ+yoISWAzCQHtrU5OQhbhMNPRMcIUnhUAqlmLpJsJl7A6wZOTNVLMp0oKyQszL2qLj2iyi55tyeIcs2qd+SkIp4JsWk9vhM3GIS5JD+0trA/iaNYJYXNNb+2tKS9jxXGWTlOcLEbxIGJQhdlsUJUckLWUm/XS9gWfo52pIWFcCAgLJQ3RxZ9bl8tExz8t/pLBfjr9Rg2PmJ+rUTDTMVKpSHZ+zmqFL82J8oT7EWpM5KiKVJUCxYOxfhJyMOdt4IqxOHRw3URfIkkqP9RPjG9hyqZikKlrUA7AH2SHJp152BiLqKTXn/AIUTbuyTevAlSElFykVEPc2Lswvzve7d7D6OwChbW/8Akv8AaOtpBKqUpUvMPUF1C4UAmoB3YG/rrJuLhxLM+WmpklLVZ3qPIanlHZ6edtI5eVe0c4o8au8xkaxR41fmPxjI7zjPN8TuwPrCPtSaiPdyFwzPyjvaGypSeHtFHT2QO/SGM3acpeIkhC0m6RY63hXtaeynAJuTlDOMTJyOMTsqV2REqsrybhvzyD5PeGWwti4gISUIQQxDGlwFNoempLmE8iert0oULEZA0llDmzx3vfMVhlpEhKwdeP8A1KD56COFu+Y6VjjHO0MJOpSESTktxSq5LDTuOULsSiZKwplqTStShwkOyUgk53zy7jASJuPUlP20xAIFu3Kc8sjeFMidPmlQmzQGIHGqYSSX0qfSOjBKmOt1ZKVFVQSbKzDm1HSBt4cSqWJaZYSAbnhHM6wBhJSkzHE5QRQ5oS2hLXuMtYMXiJYkhakqmB2SVquL2sIeMrwK4hGyZqaVOVAEXPLmxAs1+6K5LlzVKUEmYoDIuo2USEvyhvg8TVX2SQmwNJelmvZ2uW+TEOB292RYEvSEskBxSTmdbwiSHtg6e0lKUhYchYBCiq1jl4uPCD6Z3YqmBAFKAovkzOWBNz06Quxe1+0XUSRxJeou7VacnLwKrHrKbKmBkswAAbqXgUrGt0NgorCkFIs9yUpzYM5I174KlbQWQlJMsBaVKNySkqCLEJGbEQqM2pILcXaBTnkAW6ZkxktBsTkb27kcu6AnRmrHMquchMxJFFikkX+ypGQ92qrX3jAuKxplMXUqxUEuADeoZB2DNpAsrCywhKSMna55uNepiXswybZBolFtTY7XtO8HiZYSkVrJLOCmYwqCXyAJuAc+cRycQoTBkAlJbqe83DxNKZwPLwiWTKDv8+sGGLBJACFKVc3zYOTmST/mcw2wcsisr9laEgZHIpLsL5iIyuospTjlSPg0GyUSGYzJj8hKQ3nX+kM6BTNlCAsBF0prpcGwKrZjlE8qUl/ZA7hA82SymTWR+X9oOkS5JA+zxS+qQkD4H4w3ZIXqy0bKwq5uz56QkrdTBL39w5EjvzHfC/C7FVLIaVNdQyaUAWYWSZpOvOIcJs2UZK19liipJagG51yo6xvZ0wyy6cHiq2zqUk56NLcaaxnJGSZJh1APRLmlrmkWsprkL5A2aDcXjRSCJc1TEWoc+VccKnzlBAOGxIJDP2ywTqxJS5yfOO8XhpiZbmTOzA4sRMzLAajWBGqCxZ9YKig/VphCVkqJQQGZQZ6jkSPKA8Ti3VMSU9mpqgFBmCyQ5vdwlSRk2kH4nZsxKCVYYBhdSpyy3Vu0v3NCTa0rs1kLTLSESETDSSQxXMF+Ml8rAvlEOTKLQwxJtnZSVzkz1qBSFAqQ1lXqIJHMFvSLJgp5nr7Wpke6h7J7gOEWAy5RUcft2TMCUKM1KQVOlCQ7KSke0pbMSPBusEbJxkhK0ysMqaU0VEKF0l1AjJm9k2cXzhesnCpDdkpWi/TpgmJE2tSQFUqYBw72v7pIBB0IbJo5wcqiYsPUxBcZsbghtRZv7wjw+0QWAC1FbpWwLNSKeXElQChp7V4czkqA7VIdKCymtalJDM1gCMsvCOOSl0/Y6I9e/wC5NtdYlTETWdKhxU+ybvUn4jvbItHW6mMKZmImFIAWoBIHJKcxZmL+kA4iepctRzS72bXJadATqlmJfIs5G5WJSpZlrCV8DpU2gUbNoWV6RX00veS541HJYxtpBzSR4iMiKZicIklJQHBIPATd7+sZHq2zgwebYASkzSESEoUikhRU5cqSMm6/GBN4cdMSqkzE9yQMudw8K8MZtSrhL06E5KHOOMdhypTqLnrGTSTDTbyM9kTCuaFrJUWAds7N+0NN9pfChbKDG57w3PW48Yruy0KlzAUkg9Cf3hpvXilzAgLJOWalHLvJjjt97LtYFs/Gp7dCgFK9hxTyKDa/TWAZGMPZkBGagXJyPHyPXugwSRUFa29AI6GEZ21v8Yv3J9EDS8RMJzSngbJ9D/eOlyVKkgFRblZrF4JkSL+DR0qVpBUjdUB4GQUEkE5czGpMpL5CGMiUI0cN3eUBMahZMkiosALxOhRpI5hoJ+r3/tEiJQ6wvbIaBZSbGCZaeERIJNsokTJ4coCZmgZWkS1BhaO1S+kSiXbSFWw1gjkTWIsD0P8AaGeG2yU2EqSOvZgnzUTAMuREiZbaxk0ajWKxy1qct4ISB5ARJs7HzJanQUg8zLQojuKklvCIlIvkYlkYck2ST5wLDQyxe9GM/wCsR3CWPgmFszenGm31hYHRh8BBH/Cpy3plLPclRjf/ANM4s3GHmfyK/aNZkjrDbaxHYkdtMfTjV6QHK2liC7z5znP7Rd2y1hlJ2DiC6TKWCLlw3qbQTJ3VxJ9weMyUPiqM5I1CKbjJpIeYstzWo/rEs+Yoy2Jfxh3J3SxC1qQEJdIBPECA+V0vfOGI3GxBDNLHf2v/AIGHhKkLJHn81BJEFzJagTZKqpCQygWspZYgG+foItWH3PJWtK1oRQQCSWBflU3q0Hp3Wl1JAxKVH2VBASspFKzUQlZs7C7e0IS21gfCZ5ZMwWIL/ZSiMhwFn5J/FDXcyWUhaZqQFKVqLMBYhslAk3i9bK3elrXMlmat5ZSTTLUeJ5oZgCcgC8a3j2RIwqAUqmVqNgtJS41ICkDWnXWEn/TY8KU0Q7Nmtg1l9Dw93jGt2sUpMtTmxVkR+FPPSF+DW8heXvN5OIuf1WWrAy1IUmWpUpIqqSeKkPYk3seTXyIifpY/kbneitYDGprUKWAJQsaELqpPc4Ib8UKt38QiViCXpUguDoUuoKBfo1+vSCdkyppUqUoJUXBM0EFNKS/tOxPjAeKRRMUCHCVKFyfeF+IZEpIsXGXKJx46k1EeXJayWReJUVKIJUCosQ2TlteUZEOC2rgkoAXLoVqFIBcm5L5M/K2kZHqp4PPayUSUhiIzEIvBQKRm8bWUnI+kTbKpAkmXxAwbjZdRBJHnHIPSOyodYg/yKJYIDIH3vJ46TLewCj4f3g/Aqkf+r2p6Ip/Uw4wu18BLyw6yfxBCviuC5MyRXMFglKUwQT0AJ+EETdhzHugD8ykpPkovFlO3sEr/AJZfgJafg8dHezDpsjC//wAR/wCyY3aRqQmw27qi1S5SeqpiAB6vDaXuekhziJXeni/1CBcVvdOP8MJlDolBP81I+EK5+1Zsy61rV3qMb3GdBeJ2RJSohM5Sz0lkfFUCnAA8ITSfvK7Qk9wTb0iKRi2LqQhXRZW3+VYhjhd5pkt+yRKlk6oQQfMk+sB2FHWzt15ylMpBp5mViPRkBzFqk7syQP8AmS2bJWn+pYaKurfOexC2W/P/AHgKft2YsWCbZOEH4iBZqL1L2ZIuZeHXMbnNFL9SqeR/ljqXsSSo1Kw8sEZhK5ISPzMsk+PlHny9uTjmo+DJ9EgCOTtBRGpPMu/+0Y1M9MmypEofwsM/L7J+4AIJJ8I4l4+WoXGGldO1ST40S7eceZqxazZyObfLRyZilAAvaMaj1zC4lFPDMkADkpbDwcNAszayVlSRiJaENddTE/kCph8y0eU9mXsDHdK+cazdT0s7ewkoUCdlnTLCnOpKjU58YExe92GA4Js0npKk285bX74oIPd6RlIOd+6BYepckb8SUhhLnHma0JfrwpjiZv3LY/YzH0efMI9CIqYCfumOVy0u4BHlGsPUsOD3vQhJH1crUoupRWc9MwbQUrfSWzjCJfr2Xx7OKmv83pHDfLxjUPJe+syWVlEmWCsvlkwYABNMTyd+cQosRLytwqs1/vRXZcjo/jBEjD0l1CkAZmw9YyfgzQzlbbxH201CgmYpn4UkKatRspxlUYS7Q2hiJpebNKuQKUsH5AAN4Q6kbNWpCiJaykKSXCFM1Mx9OUaRu/NWBRKmF9QhTHxZoElgKasH2bjlCUoGgnmUknzeOMDLUuUJcyatIrKxSxBfJwQX11yh7hN18VS3ZEd6kj/VAe3dmzMMmXWlNyfZILMOmt4jKLUWPFpyQmkoUiYUEukFmYgEacLsIfYZEspXZN5vCLMwSkEDp+wiuyZ5M0KcjvvlDuRPcW96dMV/U0bhTvP1/JuavH+4BMLgkrTUlakg6CMhnuolsOLnM8uQjI7YQTimzllNp0VCaB3+f6xET8/7wTKwql2SCo8kh/hBa9gTEiqYUS+il38g8aTCkLkxsGJUygHv4xnZ5xOQ6B1RoIOkHYWRMKuBBUeVFXoQYdYbYeNmm2HSOqpEsDzKI1mK3LWr7xPR42qL/hdzJzPMVKSeiJYHoiIsbu2qWHVipCRypAPklLnyg2AozRpQbOLhszd0k1DFS0A6uqo/4WB84dSd2Uq/5yaedAUT5B4FmPNUxL2Svuqbm0ejK3ZlA2n41X+FYHnRA83ZmFSaFnFTVnJAPxJZvGFchkr0UCg+Hz1iSXJOj+F49CwO56FGtUpSE6SxMB/mU/oIbo3ewiRxYZP+JSlHyvGWQN0eUHDn7qn7jHC5RHunxj2CVsiRcpw+HSBzlv6sIFnT1VdlhUSir3lCWQEeL59IzCmeXyElWSfIPB8rZk5Xsyph/wAKv0Eem4HZYkpJrSJhupZAcnxjJmKAHHiUdeKV/wCMDWzXejziXu5il5SZnilQ9SBGYrdyfLArls+V0knuSklXpF9Vt3DByrFP+Vav9AgHB7dw65ilGogWApWsq6kkE+EE1sRSdxcQpIJKEPzP7R0NwyPaxEodxY+RtFr/AOOSn4MHPX1EgN52ic7bnm0vBTG/EtCPi8P1j8idpFRxG5aUoUtWJBCUvaW+XUKZ43sTc+VNlCZMXNfklIDf4lWhvtPHTcWDIElIIuuuY6R0dCr6QQNn44SwgTcPKFmCUFR6e0Ini7Wh7dZ2QSdzcKLlE9QOVS5Yv/hItHG2d3sPKw6ly8OKnDGtZIuMk5EwcNi4svVjlsLMiUkeFj+kJ96MLMRISlc5a3VetaQLXyNycjmWeDJutAjl7C919lS1Sq1olE1G8yW7NZnKhDavDot22GQ2iRLT6EqhFu/sjAqlIVMpXMOf2h/pB/SH8rZ2FyRhgr/9Cj6qS3rBgsAm8i/F7WwktVBWGUHqQmWwB6y01A+cAbvbelpl9mU4iZSWTRWXTzpCg19G1i1lKZfsyKBzaUkf1P6RWMNjk4fFzfYSiZcqKuEPe6g+un4oM8NWaOVgaI2mF5YKcrlWhI/qJb+0Vnf3FTKJVcjsBxlPElT+wD7LN/eHu098JEpNXay1H7sqWtZ/mK0pjzreLaScVMM9E4rCh7CrGWPus5ADufHWJ8jxVj8ap3QJhVOcnvnoMv1+Jiw4KW6ch7Uxu8khvjFawUl3ZYPQ+uhixbPIZRJ4altaz9oqF48f4/kPI7GG7UtpCeJnv5tGRzgOGWkBmAHwEZHdxtdEck0+zKqrEKUNO4AD4AR1g9lTpqmQh36pHxMZGRBly07O3HVYzl/4Uf8Akf2iwyd25UkWQUnnWv8AQxuMiFt2U00dzFyUZq8zMMaO28KPbUhQ/JMJ9UtGRkCOwyWBbiN5cMC0pDdUyx8KkxFh95cGlQUpGImK5roYdyamHhGRkUWMibwPBvHMU1EiYRomuWkebkxtW1cYA/1eSgfimE/0RkZGjOV7M4r4BsWcZNSQFSJQOqO0fzIgbDbHxMpP2c2SHzJllz1Ki5J74yMhd5YbrCHGHw02lzOFTZhOvcABAmIwMxCStWLmsz2SB+pjIyCklEW22Q4HZM6dxTMRNCDkAq7dbt4MYKl7oSBmZp71j9EiMjIvCKqycpOyVO6eHzMpRH/cUf1EDbQwWAkJJXK8CCr4kxqMheVKGg8bcti3ZsjCqmCcLcpYlgAdbMCfGLPKxByTLmeHZgN4zI3GRKKKTNmfNDcADlhUsA/5UKHrEW1doKkS1KUE2GQqVc5X4dekZGQ8m0JFJsV7PWiWgrmzkoUviITKf1UFQVL2xJX7M2bMP4QE/oiMjImptFHBbIsRtjDy/wCImYOfaLWr0BWIqW8W3MNNmOCukBkpQgN/mKc+7QRkZDN2aKF03faamUmTKCZaU6peo+JNvBoUz9vzV5zVv1Uo/rGRkZaCRnas0D+IvwUf3gdeJJMZGRgnMyZ3wvxWHFTjM3cWjIyAtGeyfBTCkhlHxYw62RtFSkypQUPbmEuNSlRT3i8ZGRThSbZPlHG78xapT2PEfS36RkZGR0QiuqISfuZ//9k="/>
          <p:cNvSpPr>
            <a:spLocks noChangeAspect="1" noChangeArrowheads="1"/>
          </p:cNvSpPr>
          <p:nvPr/>
        </p:nvSpPr>
        <p:spPr bwMode="auto">
          <a:xfrm>
            <a:off x="307975" y="-2209800"/>
            <a:ext cx="7429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RUXGB4aGRgYGBgdHxocGhwYHBsfHRkbHiggHxwlHBwYITEiJSkrLi4uHSAzODMsNygtLisBCgoKDg0OGxAQGywkICQsLzQsLC8sLCw0LCwsLDQsLCwsLCwsLCwsLCwsLCwsLCwsNCwsLCwsLCwsLCwsLCwsLP/AABEIALcBFAMBIgACEQEDEQH/xAAbAAACAgMBAAAAAAAAAAAAAAAEBQMGAAECB//EAEgQAAECBAMFBQQIBAQFAwUAAAECEQADEiEEMUEFBiJRYRNxgZGhMkKx8AcUI1JicsHRM5Ky4YKiwvEVRFNz0kPD8hYkY4Oz/8QAGQEAAwEBAQAAAAAAAAAAAAAAAQIDAAQF/8QAKREAAgICAgEEAQMFAAAAAAAAAAECESExAxJBBCJRYTITcbEzQqHw8f/aAAwDAQACEQMRAD8AU7yzQcNLUkWMwFuXCtx4GK9ImapIOvz+0ODOC5CE2IE9vAoWc+b1XhViJTKDHo4yPKOd5OiOA6fJUtcskVVI0HMpZx3C8NTg56WWVFCgAAUqSCRYXBzYaHNo4nY4SZMtSW7VaQA/ugC5bpC3FzJUtvrM49oblCRWsP8AeuAnuz6QrgmZML2mqcaVzlEDIaAlJFwE838RDnd5c7syUETKSy5Z65EHK97D9YruGEiYppU7iDhKZoov+FYLecN9nzVy1kIC0TB7STqedOR8NLjOEcc2Mnig2dJlTjwiiYP/AE1OPJWbdPhCrFSaUzgpNHsEMA4YgG+nDqLXtBm0dpImpPaIKJrOlQ95vUeL98JdmbeKwBNQ5IasB1Bsj5ad8TkhosbowyUpCFEhCi6CptQ7dGBGuXqJjMAE8CxWDpr4fPlDNLqAVKUJiQ1iLhtFJ5fDlAs5wpSwSaaCkWCQ6mNy9g/XIwtfI6ZWMfgFSUhcsdpLBuPeTd9eXzziPCErdSbirjJLNUFNq7u58BpFwVIVRUAO0BNYBBe7+TH08RxJwSCVJUhLLZSne9AYWdvZs0VhbROWCvz5I7OQrjJZQKQc6ri5GYIVnC84IKBSoKChqQ5ux55Xdm84u31FBspqW4WYMLlVgMqSzZQDtPBMkTkB3KnCrMXvU/ugA37tIDjKKsykm6KLiZbLANmb4fCJ5ct1gBxb5aJ8cziokAFQc3cg6d8dYQk1PaYWF+pAbpl8YqnasFeCOdMILdPT+/6RFLlVKuc84KxssfeFjxcybZdM/WIZE4Je19PAwE8YM0ELwiiBcAAWEATMOt2+T3QzGIKgVGyeQ1PIX/tEq0EgEqpcZfG+vdl0jSmkCMWxZLwqksogZah9T697QR2JWQkORnwgDyGvnHE9QAFyX5q66ADPrByMQgSipN3NN3HRu7XxHfE5Sl4KpLyBHZ6mID262DZvxRCjA3ZLE8vlUTzMSEAFHCXAIcuOerM8RT8SlRBUL6s4YvbOClOxW4kK1M4yIz+W/WIGA6+IgyZOV2QU7kFiXOhGfeDEcqa44kBXJmz7gzwybBSBFsoOSyhA6svnyhpNlpdgACALfHP/AG+ML58sh3Bzb+3fDxYGdbPANdJZbWDZg2PkSIs8xRQhIvYPb10itbJwtUwGzAuefSLPjVpLhnsADZxlkfM90R5fyKcehVtJAKQL/ebmLkn19Iun0SoNU4n3UAH/ABEk/wBEIcdhD9TROALDFEEgaGSkXOdNYIYxavowlhMicpVgV3PQBRP9UUjGkiU5XYg38xpmGUCTaohJ0ci/i0Nvosl3mhs2fwKoH+kRckiR2P3lhR7uz5wy+i8XneB8HV+8NBAloseN2lQtSQgGks7/ANo3Am1UgTpn5jGRfqc/Y89nySmWwuO0SWyIYLBtl73pGpMshTHMF8+/UZXh9vFggJaezT74cAlmZTsHYeHOK9NncaWDAWAcm2g7wbREusm/rQSFTjcSJSQkHIrsEW5Vrc/linrmEkkkkkuVHMk3JJ5xaNoBIkTETOB1JNs3BtY6OTlytFZGFUxI4hqUX8x7Q8QIdULLZNPXc95aLXu7tgzAmTNUe0H8GY9w1wgnly5H1p88cR/Mr4x25ASRY3IPjGo1noUtFc2XMZrkTAzMq2mjt8RpFbVLZIpDJDjN6j4ZBh8ecWLZOJE1UmYbdsOL/uIIB8+H+YwqW6SWtxFvNWkRnGykXTHWysKEpSJk0y57qCVE2NNFjo3E48YnmY+Wpa5M4pTMHDUPYUQxc6gtqOQyhZt9NM5KlMA6w/8AKAGGbue6mAJASClZTqDSTnYuX0uPXo0SmksDxbeS2bQSpK0qsxBAWCWuXDEA2f3SPSONnXS5JLv+1h389TrHBnJTLE6SFplrlzVmURwns0uwBtdTi3I5RzslYmIUpLgldLPZiKmfvSGinH7XQk8oNl4QFITWXCSw5u3zpCfb8xSGoD8JvqaQmp9Li550no9hEohCWVSeIF7uxs+oHs84Cx2FOZpUyXUDZrBR4e7lyy0huV1GgcayULBqUVUKlmpV7sDyfpz7iI7+rM7EfBj884azcEApZFXEkhTvUxYgA5gHmL5RKuWg4dJCQKVs2iRSon4eZjn/AFK0W6FexKKZnEDTp1jclNRJawFkg59H58zoOrQZ2lftU0gZ3OpSkAeWozcRJZLK6H1zPp6AaRTtihaOJ0ukguKtQckgMwb9H1iBSgSxZXnbn3RypVQdzmNOegifC4Qs9nbnl1MFqkBMFXIKmb2bgHIm50F4ml4RSUGpIKM2Ukg+hfnnpEmJxJB4Tdmra+ZBYaDrmbZRDs/tXVwlYUGLnyMBqVBtXRpOMZ6UJS3T55RErFki6R5RJiKQWYA9b+rwLMLeemUJ1zodM2F1VJLNawGdx85xyvDlBBIKeqSfNj174yUpwosxH7jOOZuPJtM5/BodKXgVtHM8kXsQQ5AuA/KOSsKHF3A/oekcTGAqBqBzvcfPWNL0UnJx831hxWMt3Eipj7IU72Pf6N3wwnSQal2DAkkgMHZOjFrnMtllrFuzJSpTuUhRCXNwmqz9W1i47vbL7NGLTMZ5ksppcAzEDtEKIGftOMnDA6gxNR7TGb6xDpGySMGjAmhUxkhd1FLhZWpSVZ1dcrnSJd39m0SMUiWFBJmFKAblqZb3yd6ge6LDKSlKhOCACpIWahdKWJI5PxZ60gQhn4laDiKCQgrSUMCBxe0R3kHm7vZ462r2cyfwVDfPZypYklQIdSmBAswRys0WL6MM57ch8VRXt8p81YlV1MCpnq5JdnAiwfRhnPPcfVUThFJ0h5ttZHu1JLzVl/ePxjIk2gB2q/zGMjoOcqu8swplJa7rbzCnirLRa3PPXy8Ite8y0iWizgrD/wAqorTWsPL94i0XiON7EPs9JCQr2M3uPBjHnZloBspUtXW4HiOIesekbylsAmzgdn82eKPZVmfvY/3yhZNpmikzmdKUpRdImB9Mx3lN/wCa0Rz5SWASoPeyv3FvMCN4jB1GyiC5II0c8wxEZOmqSkdo0yx4i5Of3wxy5wEw0ONhzSiQQWeXOStIfQi7dHAuInUp1E9T8bRDuhgu3KwhrIdlHW2oH6RJh0qDOwIJB8FGCZDXeNDzBk9aimp2SxT0Lvy6dYjXSmWEgAsWCrtcgqJIyN8tbQHisV2y1KLpc1NnZsgc2eJ+0JZQdndhfJ2t6P8AvHNyL3FoaGMpJThkpWWIkYlwzFyzFtP7wZh0hOHllgCCHF7uFgZ+8He7ZRJhMHVLSxdagsJKrgFYDONRUR5R3JCSHSE3UObPqSMvveJjpjHRBsNlsUIL2qOYvdm9SO54j2hLrMxQINMogAl3qlEA2yB6nN4Il4VJp4QmxWGeykkMbdz+GUaw+y3KU3DpAdJAIASpvduHUBBnFtAjJIV70y0IUkXKkoSHzJAHvAZWGeUI8ThgpJSTZQYKGXf32OekPt5pgK0VimtHCp3dgc0jLOyuuUCT0FRSA1JU495J9nI8s7eccnIqkdEHgrKkqSliLBdarENl1Y5Fu6NYmUaWJdTMQA2vy/WHs3AJmcNyKdHBBpBIGhYEHy6Qv2lLVKBZi5BC9HLZtr0gJ5GYuw+HyfvI0+Wz6DrHMzaAIUgez0zUdb8j+2UdY2dWmmXZSixUWApBdV9DfxYwvMmlRAJNsyG0c2vlFY52I38BE+YAAGGTvmrM68oGm4pbM5EamqJpv7v+pQguVhEj27qb2BpmwUcybMwy56Q2FsXYPhpVSSrNjk/qY17Q9nygqaSxSkhLaZN35D9Y0tKXGajyD/BgYTbH0gdEtSQrgJtkQb3HKBsdI4QUuxdxmxtrm3fDJKM+EZHl3wFib8RJe/wTDJNOwNpisJbrG0LpPMHP55wdOSM1DxHJs218/hAww/FSVMFCys3a8U7J7Er4LPu+hRlywgOVrZLC6uK2XdHoO08CRj6zaWnCIoOXFNmXL6s63PURX9xEpQpAUU1iTwApepQpVw8lBlEXf1i04CYVrIXcyZQltUzFKg9r1Fgh+TBrmE41v7DyMj2btbt8Gkzgy1S1IWKSLgoCrO7moWDXLDlDXCFSJQSGUuWgJuGCiHAI/M1r6NFe3T2en6pKEuYe0RiSFMFGn7YcJHu/ZgKKmI1i24xIMqY4zD3u4JcMBmwAGfxjpin5ISrwecfSBjpkxMntAkAFRDPqE9TDX6Mx/G0y+Jhbv3TTJZLMpRdmf2TlDb6NT/Gfo7d5ha9w39o52lJeavvMZBeLatdvePxjIqRKTvig9jLb/qD+lUIio8AGo0AsTFk3v/hy/wDuD+lUVyYo21bLm3OJtFYvA83glj6klizUBy+kUpeFU701D7yCFebFx4xddtpM7BJQmylFBclm1uYqs/dyfLY2I5i7cj/eJ8iyNB4Fc1QCiHY9b6xKs5d2nfGYueupQJqAUbKAUw5Xy8IlRMQyXTSb+ybZ8i/6QrQyZYvo8YLm0jNIybNxy/SAGuT+In/MYZ7gpebNL+6NBz6GF6Q7/mI9T+0Ol7Rb9w/xeHlBSitAAClErSWIZTAMLKfJiITyJaFOJS1JBsBMAD9KgSLtq0HbxLKihABYzFqNuRYf6oWoxLEJUbGw/CTqP1EFqxVKizbKQUoSJoILAFJ0pekjMdX7x3HowwAUQAai5IDcQVVVmCH1HQtaEeyscpMszSxMsKJBvdIL+nq8NcJtGUt2IJTSl8hciwMMgMKlS/s5bJeoKJDipg9r/NjE2FQ3EiwLXJJsVXfV3tbmIkVjEIspRQKF1EN0LjUlIe3fCHau3W7OhTllMRepOXgHKS3SC8AWQTebaKFYpCUrRUgME3eyiWGmTWztZ9Vf11aZ96aFs6WFJJUoVEE9ASQ3hFT2rilKxC5jFJK1EdGyue54s4nJJSo5UO2hqdQB5Dia0c8427LQlSLPhGY0EBQYXNiabUqyPQHuu0AKwwICVCp3qcBqdQoWc3728ICk7RE3DzUS1Ks6VhgMgVOwzBYkGxsXg/Zm0GZMx1FKFEkm7AAgJVck0klj4ERFwKKQjmbF7OZUglSA4CD7pYgsR7Q77s7vCbEhpiwHLE6ZsLtc28YucpIKUqRdAvYMfEZgs8BTsICXbia7Nrz9D4g2gRk0xmlRXtno4UrNixCQdOJTqPgzd5OgjQUly5Nv1/aGatkrRJU+aA/J2Dl/EHWFE17HIs7cm1L9dIq/sVfRqdiAp0gZKBtzOg7zAkpTk0gk6s7C4ztaDPrASF0pAJZzfXPq14BxmJKgXuM+Qdw9hr6wY/AH8hqVm7lI4T7w5HrAc+UaQQyr6KSdBp4QFIxJc8V+zWemSojGIeW5PvD4E/pFEpCYDe0IHEDTo4yZx5Z9Y5loJVTkCfI6MeekQGcb3yy1gvZCAucl7mp8vH9IR4TYyyXDZKSrGSEpLfaoAPLiGnc8emYzZ8sBcwABSgarA0uorW2rl05fdHcKNuzhv/uMLOCXdc9y7fw0oZi1vbVF/UFLKyFuFoZ0gWUAwOru5Zzpyyf06SjkTmfuwLdkYemWkFJuUzFU6FQJzGYDBnhhicQCmYAXSgcj5N5WysGhDh9vqmSkzkyCpC6QsAgdmEgVXe4DlrO0GbPmrmIxJXwXZAFylISBoASagrxtpFlKOkSafkqW+84KRKpvc3YjOnnDf6NUsZvcPiYr+9iUtLZalXOYbyvzix/R0QO06j/UXibfuKV7SwYv21fmMZG8SoVqfnGRYgU/e9BEtH58tLJVFYJDA5nLrFr3vlkolgf9T/SuK9ipAI4WqDOBk17/AAgMeOi57C7NCEKmqSkBFirJylmPmRCzFBChMShbBJAB/CsORbUWT5wx2ZhO3lISVFLoBs1zw2Y83Nu6E0/D0KaolYLNTYlgEm1yGf174lNXIaOhTtrd7tFKmIWkBJAIF391x19kN0MAbO2D2sokKNaVKSA1iQddWfXR4sNZuCLE8TvY1ddHbJ7OYi2VgSJaihTioguMzc5ju5eUB6CA/R6qmZNHNLnnmBEbhiAwAU/eXv4OPKDdwZQM7EF3CnyBtxAkQEE2OjqLdRUYesAvI32kAZ4qVSAZl2drjSE+0ZMrMTRn9xeY8IabclussdVf1B/SEe8CwFFgEggN3ABvPOG+hPsY4cGjGDQJW38qnhUQfq85nsqWbPa6uUOMEOHG/kX/AEKgLDYNa5M5KDxfZkXbKokP4NE5aKITYrFrmsmYpSkgFg9rgE2GeQz5CHOEQBhZAGVc34ogP/h0wYczyUkUAgEcWgepnz0frBuzlVYSR+aba/JEIsjNlXx6gJy0lJAE2YGzDAnncW1BhzJwy1yWGS5TJI5AqAfW3WINrSgZ81qVNNmdCOI2vn4RYdlSU9hJzDIUGDZVK/X4QTCbDYRclSyRSmbKUM34qUk+LFVusPdlkKuGNgCGyFBdm6sIn2lhhMBckhEpaw4HtGWq+fQRBsvDjhCVFyl75OXYAi4dj8mFlFtIMZLIPg8UyFhCgFJlvq6arlQ00APqCIOws0KaoM5ZxkSE1F2ysCfAWDxWJCSmatWQKaSO9Ab1aHexELKVVGwmKz5FJDeZfxhXDOA9hliMO0o3S5Buk/hcnPJm84qW0tmLQVVG6lADJmZ7Fu89erxdQolsja/WzfN4B2hLTWUkgqYGknmNPWBO1kMa0UDFqYTL2DDTU2A6+kAdoKSc1U66CprRd5ewpS0KCiqlyVXZmUFnXkG8ReKnhtkTXDhJDBw+fECfMPFItVbFaHm6e7Imy0zVK9sKSwLcJKgsd/7wg2ns76uqdJUoKoWi9hdSCojPRyPDTKPRt3cIZSClJCSVTKWS7VMoEAeFujQk3r3erE0oAC1TgpyM3lh3IyuVFucO2lkVbKfMxIBIpbR4YbsgVLWNElvE6eXwjU/dicSTVLAezk/tE2zsIcOlQUpKiog8JcW/vEpyi40mUinZ6vsFhJlmWQqWgqKTcgrpQlYBewqJPTiGVgHIRjxSEq7MJJpCUKUpiXuqki3J7NAu6m8KZMmTImILFTBaWcVhawCD7TqKr8u6LPsvbEqZMSlGtyAzWCgaurjMP4XEO4JrEqEUqeVZVcPs4MBwzSfw2IvoNLv5Q12fIUEzOyQgsR2gFIGQNKvAiza+SX6P1hd1BmWoMHADlWj+mVhFj3bAAxzs3bqe1mpAuO5o5OHjcptSk8HRyzSSaiiu77ymRJcJCnLhItcDIlufIQ23AUOPS3L8RiOfh/rzy7S0oJMulr3a92Iz5d8E7jyqFzEk3Fi35neOmE4yeGQnFpZHOPl/aKvrGRNjLrV3xkdRzFU3w/hyzzXp1SuKktRAbyPi7epi273WlI/7gPouK4aCknUNb71xY/vGksjReC8bsKp7IEtVLpyt7L8x90xW9tbYSJ6qW4V8NQWk2pyCmy6nQc4sGwUEiUoE8AcWd+BQ/UxWMLtEYqcDPCKVKKwMmZNJDZtlc8usc3NNwla+C3HFSRLMxNQJ94u9JfUEeLh/2hhs8USFE2JdQdg7JV+sZjuCSeFKQEKFrsDYM4GTiFWw1hODme8ONTtzS3fYmKXayTrODr6PpbGZzLk+aYXBJSzcyf8AMYN+j1YrUAxISXUx+8LXv/tAk1uIMfaUO7iVDLKB5GW1XM0a8awx5VJaF2+UoOhX4WPLn+/pDbHJ+1T+ZevVDwDvm3ZyiMzbwKb+oTBaya8HOBFsZ+RX9Com2GpdE3s01FkuLWDkPcjLviLAi2LP4Ff0Kg/dxLdoNV0j1Jz8IWSwMmD4yXMTJ7NksZakhlC7hV2BPz4QDs9FGEkOb1r/AKZYDeAENd5EJkXfKpIYEupNT3ZsiD525r1B8LILNxL9RLhUkjXYNP2XXOxBZnmTQnS5DA5cwTBmzNn0y5aVMohJT7RySouzaO8S4iYBMUlRPFMUzP8AeVq1tPMRxj3CQU50TWtyrIt5RksmvAROlihbpUD2agC+boUS45ZwLgbz5bFiyeHRnF352Iy+MTYScVyvbFSpNRHMlF7ZWD6xrZSGmpUA9kp8ipRPpBMKcMWmgc0HX/8AEdIZbFzX3s1+p+Ea7BPAoWKUF9MwPOzjx6QXg6QpdmyL2z+R6wvVWGzrH7VRJDhKlKJYM2ZAzB8PWK5NxZmPULqOgbqNe6G+8Ep5aWAZE1PS1Qv5tFdxOLly08d2U7W1DDPQU69IDVhRacEnhIISxF3bUBPLofPrHMrAJM1ZoACQCKRw5XyAgXd3GKOHJC3UgEOaeGnTiHLn+0G7DxiEy0rnKIqc3qU4LN4kaRuqNbDcFNUpIIpSpi4IyJFn1DHzETbcmfYKS6StxdgQklTDXMAk+IgZMhK1oUDSnIguHekXVfQHnB0xKEpsgAVUhIpUDYkDIWsCS3PwfxQv2UjBYyYyySkkFIIIsPac2blHGCwasRikyySzBZsGHDV5aX5iHeP2eJMwlA/iqRSApQzrqskuouHvzbSHWE2PLwxkYs1FU3hWLqAK5YKBcuWZTu+fQRNQVlHLBFtXZiZSsMlCUlKpiJSnewvcMWqJuCQbP4MdhyUqKbEArUix+6Fl8s+EQHtef2kzC8IQPrCSl1Equ4Jy8u4x1PCZctSeMqKl0hLuWdKqi3s3U+XfHLz9LUtl+LtTjoW7q7RmlcxU9JeogEikUpNjezM9+YENNkY5KjiZFJUvETVKAuAElCbqVmA8KcYV2lDhNCC/JK6i9TNz6v3RLgJqUqTIkuSpQrmE8Sjaw5JytrEVyuLdLZSXHau9DKdh5shaCugUopU93QHpKUi2YYuoZiDNzcYFrWR7LAA2yClX8zYaDujnfHEAVORwp7O9nJCn9VN4HSIfo9TwK+bVLjp9NBXaIc0m45H2LUyz3xkd4tArV3mMj0DiKnvktpaeVY+Cv3ipS1CtnYWB+fOLRvgt1S0M5zYtd3562zhMdlLzEpIf8UuIc3qFGVFuLibjZbNk4YzMOmWiYUFUukLAch7cxmHGYZ4rO7+AAOIKGdLpEwJuAC1WZYnkC3Uw32KvsUKE3hSbkhYcdwBsesLNl4pMuQhSOKpahQQ5NKUUs2ed3tmY5+aam00V44uNpjTayirDEu4Mu56un5aEW7t8HMHMTPRLw+nlP1UIqYlA90DWpQfMamAtipQjDzXch1EKCXAqBALjIR0J4RF+QH6NDxzhyH6iB55AcPapXg6i8b3Vx0uRMnKUaQUWdzkzZDWB5apSku6Rn7vU9IeU+qWLBGNt5H+05JMwBNjUtr9ZbnyiPaW7xnJbtUilwOEkadekQ4PFpNJ7RjLSr3SoKqpYPo7Z5QcNvS03qJBOYQdYoqeRWmsAOEw5ScWhWYSrLXgU3pB27yykTVfdSkh/zf3hFt3aSkVTJSa0ziAsqbhcU2S9wQ9ybcom2bjUpTWqoOjjFNr6O/MAxPlbSwh4K9jPeo04Q+y5mTD7I0py+7d/XnCjCl8FJJzrmP4UftG9vbX7RATSyQ68xkoFwkagHMnpEODKzJlp7P7NKlmqtH3Uk2IhIt03QWlhDXaEoCYVJAcLXfXJ/ifWOsZSkuck9vmTkCrWE2PxCklKsg1hVc1BIDUsC4Sr+XujtMqatKRMCCkhT8SnJWq78PU6wIyy8BccIKwqgFSgGYyKXt7stTjnY/rBuzcOtUxBRSwAuSNSmrP8Pxiv4CUoKZP3VFKlObUqQo587esHYLbKpVSQxASSosXLOFMHuOEkd4hoNZBJMkTMsyiP4QKRqcvIDi8WgeXi1HtGJFIKnGY7NBV3tYnMQBhsSkqK1KUlNwioB2yIDW9oHPwg/CS0qmTQFGhKAD1CqBdhzVp6QjbGSCtuz1JmGWSKO0SDYO9IVYnvS+Voo29AeYQkEgW6s5Z/nlF32zNEwiZfiMxYTZw1KRbmAkRQ9oTUrmrUlVidQkm1rkWh1ezL4GGFnqSmWBUy0qK0uwUUhIHezN5w321NIkBDAClJBYvcD1DtaAVYCYiTLUUqKQlwQkpBClgkPk9+cF7SlTJshQSkrUJSQbEuQLskKe+ndrBWQS2G7P2ye0QmZORS5DVAZEDiJyOj6Xh3vWEy5IMpRDzZZBqUSxSki+WSiIRYPd+VMV2i6lEl1ISwHwe+fiYtO19jzJhdADKMtgDVSyVBJpYMwYM+YgNMyaRX9k7SXiVyiriKVpLJGSQFgnoHI7rQ82piFnCCpQ+yoISWAzCQHtrU5OQhbhMNPRMcIUnhUAqlmLpJsJl7A6wZOTNVLMp0oKyQszL2qLj2iyi55tyeIcs2qd+SkIp4JsWk9vhM3GIS5JD+0trA/iaNYJYXNNb+2tKS9jxXGWTlOcLEbxIGJQhdlsUJUckLWUm/XS9gWfo52pIWFcCAgLJQ3RxZ9bl8tExz8t/pLBfjr9Rg2PmJ+rUTDTMVKpSHZ+zmqFL82J8oT7EWpM5KiKVJUCxYOxfhJyMOdt4IqxOHRw3URfIkkqP9RPjG9hyqZikKlrUA7AH2SHJp152BiLqKTXn/AIUTbuyTevAlSElFykVEPc2Lswvzve7d7D6OwChbW/8Akv8AaOtpBKqUpUvMPUF1C4UAmoB3YG/rrJuLhxLM+WmpklLVZ3qPIanlHZ6edtI5eVe0c4o8au8xkaxR41fmPxjI7zjPN8TuwPrCPtSaiPdyFwzPyjvaGypSeHtFHT2QO/SGM3acpeIkhC0m6RY63hXtaeynAJuTlDOMTJyOMTsqV2REqsrybhvzyD5PeGWwti4gISUIQQxDGlwFNoempLmE8iert0oULEZA0llDmzx3vfMVhlpEhKwdeP8A1KD56COFu+Y6VjjHO0MJOpSESTktxSq5LDTuOULsSiZKwplqTStShwkOyUgk53zy7jASJuPUlP20xAIFu3Kc8sjeFMidPmlQmzQGIHGqYSSX0qfSOjBKmOt1ZKVFVQSbKzDm1HSBt4cSqWJaZYSAbnhHM6wBhJSkzHE5QRQ5oS2hLXuMtYMXiJYkhakqmB2SVquL2sIeMrwK4hGyZqaVOVAEXPLmxAs1+6K5LlzVKUEmYoDIuo2USEvyhvg8TVX2SQmwNJelmvZ2uW+TEOB292RYEvSEskBxSTmdbwiSHtg6e0lKUhYchYBCiq1jl4uPCD6Z3YqmBAFKAovkzOWBNz06Quxe1+0XUSRxJeou7VacnLwKrHrKbKmBkswAAbqXgUrGt0NgorCkFIs9yUpzYM5I174KlbQWQlJMsBaVKNySkqCLEJGbEQqM2pILcXaBTnkAW6ZkxktBsTkb27kcu6AnRmrHMquchMxJFFikkX+ypGQ92qrX3jAuKxplMXUqxUEuADeoZB2DNpAsrCywhKSMna55uNepiXswybZBolFtTY7XtO8HiZYSkVrJLOCmYwqCXyAJuAc+cRycQoTBkAlJbqe83DxNKZwPLwiWTKDv8+sGGLBJACFKVc3zYOTmST/mcw2wcsisr9laEgZHIpLsL5iIyuospTjlSPg0GyUSGYzJj8hKQ3nX+kM6BTNlCAsBF0prpcGwKrZjlE8qUl/ZA7hA82SymTWR+X9oOkS5JA+zxS+qQkD4H4w3ZIXqy0bKwq5uz56QkrdTBL39w5EjvzHfC/C7FVLIaVNdQyaUAWYWSZpOvOIcJs2UZK19liipJagG51yo6xvZ0wyy6cHiq2zqUk56NLcaaxnJGSZJh1APRLmlrmkWsprkL5A2aDcXjRSCJc1TEWoc+VccKnzlBAOGxIJDP2ywTqxJS5yfOO8XhpiZbmTOzA4sRMzLAajWBGqCxZ9YKig/VphCVkqJQQGZQZ6jkSPKA8Ti3VMSU9mpqgFBmCyQ5vdwlSRk2kH4nZsxKCVYYBhdSpyy3Vu0v3NCTa0rs1kLTLSESETDSSQxXMF+Ml8rAvlEOTKLQwxJtnZSVzkz1qBSFAqQ1lXqIJHMFvSLJgp5nr7Wpke6h7J7gOEWAy5RUcft2TMCUKM1KQVOlCQ7KSke0pbMSPBusEbJxkhK0ysMqaU0VEKF0l1AjJm9k2cXzhesnCpDdkpWi/TpgmJE2tSQFUqYBw72v7pIBB0IbJo5wcqiYsPUxBcZsbghtRZv7wjw+0QWAC1FbpWwLNSKeXElQChp7V4czkqA7VIdKCymtalJDM1gCMsvCOOSl0/Y6I9e/wC5NtdYlTETWdKhxU+ybvUn4jvbItHW6mMKZmImFIAWoBIHJKcxZmL+kA4iepctRzS72bXJadATqlmJfIs5G5WJSpZlrCV8DpU2gUbNoWV6RX00veS541HJYxtpBzSR4iMiKZicIklJQHBIPATd7+sZHq2zgwebYASkzSESEoUikhRU5cqSMm6/GBN4cdMSqkzE9yQMudw8K8MZtSrhL06E5KHOOMdhypTqLnrGTSTDTbyM9kTCuaFrJUWAds7N+0NN9pfChbKDG57w3PW48Yruy0KlzAUkg9Cf3hpvXilzAgLJOWalHLvJjjt97LtYFs/Gp7dCgFK9hxTyKDa/TWAZGMPZkBGagXJyPHyPXugwSRUFa29AI6GEZ21v8Yv3J9EDS8RMJzSngbJ9D/eOlyVKkgFRblZrF4JkSL+DR0qVpBUjdUB4GQUEkE5czGpMpL5CGMiUI0cN3eUBMahZMkiosALxOhRpI5hoJ+r3/tEiJQ6wvbIaBZSbGCZaeERIJNsokTJ4coCZmgZWkS1BhaO1S+kSiXbSFWw1gjkTWIsD0P8AaGeG2yU2EqSOvZgnzUTAMuREiZbaxk0ajWKxy1qct4ISB5ARJs7HzJanQUg8zLQojuKklvCIlIvkYlkYck2ST5wLDQyxe9GM/wCsR3CWPgmFszenGm31hYHRh8BBH/Cpy3plLPclRjf/ANM4s3GHmfyK/aNZkjrDbaxHYkdtMfTjV6QHK2liC7z5znP7Rd2y1hlJ2DiC6TKWCLlw3qbQTJ3VxJ9weMyUPiqM5I1CKbjJpIeYstzWo/rEs+Yoy2Jfxh3J3SxC1qQEJdIBPECA+V0vfOGI3GxBDNLHf2v/AIGHhKkLJHn81BJEFzJagTZKqpCQygWspZYgG+foItWH3PJWtK1oRQQCSWBflU3q0Hp3Wl1JAxKVH2VBASspFKzUQlZs7C7e0IS21gfCZ5ZMwWIL/ZSiMhwFn5J/FDXcyWUhaZqQFKVqLMBYhslAk3i9bK3elrXMlmat5ZSTTLUeJ5oZgCcgC8a3j2RIwqAUqmVqNgtJS41ICkDWnXWEn/TY8KU0Q7Nmtg1l9Dw93jGt2sUpMtTmxVkR+FPPSF+DW8heXvN5OIuf1WWrAy1IUmWpUpIqqSeKkPYk3seTXyIifpY/kbneitYDGprUKWAJQsaELqpPc4Ib8UKt38QiViCXpUguDoUuoKBfo1+vSCdkyppUqUoJUXBM0EFNKS/tOxPjAeKRRMUCHCVKFyfeF+IZEpIsXGXKJx46k1EeXJayWReJUVKIJUCosQ2TlteUZEOC2rgkoAXLoVqFIBcm5L5M/K2kZHqp4PPayUSUhiIzEIvBQKRm8bWUnI+kTbKpAkmXxAwbjZdRBJHnHIPSOyodYg/yKJYIDIH3vJ46TLewCj4f3g/Aqkf+r2p6Ip/Uw4wu18BLyw6yfxBCviuC5MyRXMFglKUwQT0AJ+EETdhzHugD8ykpPkovFlO3sEr/AJZfgJafg8dHezDpsjC//wAR/wCyY3aRqQmw27qi1S5SeqpiAB6vDaXuekhziJXeni/1CBcVvdOP8MJlDolBP81I+EK5+1Zsy61rV3qMb3GdBeJ2RJSohM5Sz0lkfFUCnAA8ITSfvK7Qk9wTb0iKRi2LqQhXRZW3+VYhjhd5pkt+yRKlk6oQQfMk+sB2FHWzt15ylMpBp5mViPRkBzFqk7syQP8AmS2bJWn+pYaKurfOexC2W/P/AHgKft2YsWCbZOEH4iBZqL1L2ZIuZeHXMbnNFL9SqeR/ljqXsSSo1Kw8sEZhK5ISPzMsk+PlHny9uTjmo+DJ9EgCOTtBRGpPMu/+0Y1M9MmypEofwsM/L7J+4AIJJ8I4l4+WoXGGldO1ST40S7eceZqxazZyObfLRyZilAAvaMaj1zC4lFPDMkADkpbDwcNAszayVlSRiJaENddTE/kCph8y0eU9mXsDHdK+cazdT0s7ewkoUCdlnTLCnOpKjU58YExe92GA4Js0npKk285bX74oIPd6RlIOd+6BYepckb8SUhhLnHma0JfrwpjiZv3LY/YzH0efMI9CIqYCfumOVy0u4BHlGsPUsOD3vQhJH1crUoupRWc9MwbQUrfSWzjCJfr2Xx7OKmv83pHDfLxjUPJe+syWVlEmWCsvlkwYABNMTyd+cQosRLytwqs1/vRXZcjo/jBEjD0l1CkAZmw9YyfgzQzlbbxH201CgmYpn4UkKatRspxlUYS7Q2hiJpebNKuQKUsH5AAN4Q6kbNWpCiJaykKSXCFM1Mx9OUaRu/NWBRKmF9QhTHxZoElgKasH2bjlCUoGgnmUknzeOMDLUuUJcyatIrKxSxBfJwQX11yh7hN18VS3ZEd6kj/VAe3dmzMMmXWlNyfZILMOmt4jKLUWPFpyQmkoUiYUEukFmYgEacLsIfYZEspXZN5vCLMwSkEDp+wiuyZ5M0KcjvvlDuRPcW96dMV/U0bhTvP1/JuavH+4BMLgkrTUlakg6CMhnuolsOLnM8uQjI7YQTimzllNp0VCaB3+f6xET8/7wTKwql2SCo8kh/hBa9gTEiqYUS+il38g8aTCkLkxsGJUygHv4xnZ5xOQ6B1RoIOkHYWRMKuBBUeVFXoQYdYbYeNmm2HSOqpEsDzKI1mK3LWr7xPR42qL/hdzJzPMVKSeiJYHoiIsbu2qWHVipCRypAPklLnyg2AozRpQbOLhszd0k1DFS0A6uqo/4WB84dSd2Uq/5yaedAUT5B4FmPNUxL2Svuqbm0ejK3ZlA2n41X+FYHnRA83ZmFSaFnFTVnJAPxJZvGFchkr0UCg+Hz1iSXJOj+F49CwO56FGtUpSE6SxMB/mU/oIbo3ewiRxYZP+JSlHyvGWQN0eUHDn7qn7jHC5RHunxj2CVsiRcpw+HSBzlv6sIFnT1VdlhUSir3lCWQEeL59IzCmeXyElWSfIPB8rZk5Xsyph/wAKv0Eem4HZYkpJrSJhupZAcnxjJmKAHHiUdeKV/wCMDWzXejziXu5il5SZnilQ9SBGYrdyfLArls+V0knuSklXpF9Vt3DByrFP+Vav9AgHB7dw65ilGogWApWsq6kkE+EE1sRSdxcQpIJKEPzP7R0NwyPaxEodxY+RtFr/AOOSn4MHPX1EgN52ic7bnm0vBTG/EtCPi8P1j8idpFRxG5aUoUtWJBCUvaW+XUKZ43sTc+VNlCZMXNfklIDf4lWhvtPHTcWDIElIIuuuY6R0dCr6QQNn44SwgTcPKFmCUFR6e0Ini7Wh7dZ2QSdzcKLlE9QOVS5Yv/hItHG2d3sPKw6ly8OKnDGtZIuMk5EwcNi4svVjlsLMiUkeFj+kJ96MLMRISlc5a3VetaQLXyNycjmWeDJutAjl7C919lS1Sq1olE1G8yW7NZnKhDavDot22GQ2iRLT6EqhFu/sjAqlIVMpXMOf2h/pB/SH8rZ2FyRhgr/9Cj6qS3rBgsAm8i/F7WwktVBWGUHqQmWwB6y01A+cAbvbelpl9mU4iZSWTRWXTzpCg19G1i1lKZfsyKBzaUkf1P6RWMNjk4fFzfYSiZcqKuEPe6g+un4oM8NWaOVgaI2mF5YKcrlWhI/qJb+0Vnf3FTKJVcjsBxlPElT+wD7LN/eHu098JEpNXay1H7sqWtZ/mK0pjzreLaScVMM9E4rCh7CrGWPus5ADufHWJ8jxVj8ap3QJhVOcnvnoMv1+Jiw4KW6ch7Uxu8khvjFawUl3ZYPQ+uhixbPIZRJ4altaz9oqF48f4/kPI7GG7UtpCeJnv5tGRzgOGWkBmAHwEZHdxtdEck0+zKqrEKUNO4AD4AR1g9lTpqmQh36pHxMZGRBly07O3HVYzl/4Uf8Akf2iwyd25UkWQUnnWv8AQxuMiFt2U00dzFyUZq8zMMaO28KPbUhQ/JMJ9UtGRkCOwyWBbiN5cMC0pDdUyx8KkxFh95cGlQUpGImK5roYdyamHhGRkUWMibwPBvHMU1EiYRomuWkebkxtW1cYA/1eSgfimE/0RkZGjOV7M4r4BsWcZNSQFSJQOqO0fzIgbDbHxMpP2c2SHzJllz1Ki5J74yMhd5YbrCHGHw02lzOFTZhOvcABAmIwMxCStWLmsz2SB+pjIyCklEW22Q4HZM6dxTMRNCDkAq7dbt4MYKl7oSBmZp71j9EiMjIvCKqycpOyVO6eHzMpRH/cUf1EDbQwWAkJJXK8CCr4kxqMheVKGg8bcti3ZsjCqmCcLcpYlgAdbMCfGLPKxByTLmeHZgN4zI3GRKKKTNmfNDcADlhUsA/5UKHrEW1doKkS1KUE2GQqVc5X4dekZGQ8m0JFJsV7PWiWgrmzkoUviITKf1UFQVL2xJX7M2bMP4QE/oiMjImptFHBbIsRtjDy/wCImYOfaLWr0BWIqW8W3MNNmOCukBkpQgN/mKc+7QRkZDN2aKF03faamUmTKCZaU6peo+JNvBoUz9vzV5zVv1Uo/rGRkZaCRnas0D+IvwUf3gdeJJMZGRgnMyZ3wvxWHFTjM3cWjIyAtGeyfBTCkhlHxYw62RtFSkypQUPbmEuNSlRT3i8ZGRThSbZPlHG78xapT2PEfS36RkZGR0QiuqISfuZ//9k="/>
          <p:cNvSpPr>
            <a:spLocks noChangeAspect="1" noChangeArrowheads="1"/>
          </p:cNvSpPr>
          <p:nvPr/>
        </p:nvSpPr>
        <p:spPr bwMode="auto">
          <a:xfrm>
            <a:off x="460375" y="-2057400"/>
            <a:ext cx="7429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MSEhUTEhQWFhQXGRwZFxgYGRocIBwfGx0cHBodHh8cHCggHB8mIB4dITEhJSkrLy4uGiAzODMuNygtLisBCgoKDg0OGxAQGywmICQ0LywvLywsLDQ0LCwsLy8sLywsLzQsLCwsLCwsLCw0LDQsLCwsLCwsLCwsLCwsLCwsLP/AABEIALcBEwMBIgACEQEDEQH/xAAcAAACAgMBAQAAAAAAAAAAAAAEBQMGAAIHAQj/xABBEAACAQIEAwYEAwYFAwQDAAABAhEDIQAEEjEFQVEGEyJhcYEykaGxQsHwBxQjUmLhM3KC0fEVkqIkQ7KzNGOT/8QAGgEAAwEBAQEAAAAAAAAAAAAAAgMEAQUABv/EADARAAICAgECBAUEAgIDAAAAAAABAhEDIRIxQSJRYfAEE3GBkTKxwdEj4VKhM0Ji/9oADAMBAAIRAxEAPwBLxOpmKelFS9ZyNOqCpUKSZG1mvHKQdsFdnqgp1KozAAAGknvGKweZBFgYADRYwdsMa2TqPWo0x4dNSGndCSCSZ3FpB5i2EmaTNZqpWqq0kEhEQKJQ9d5LD69Ix82p67JevmdeifLCVJCkU3Ld2zRJAJAa1hJBtyjANPhhaugAAAnWImFLKCbDcBjE9fbFhqMTk1U0yGpxII0kCI1QLTNj/pPXC+mxiQSDEWMSP7YVKXBtx7hx31DKFQJUrgMnc0k8Q3Opi5LehsY855A4pNPLlInyI8pIIieoxceHUqSukISskvBiOhaTJknna3XeLtrlO8IqUgPANpAJPhMAR0B+ePfD5lGfHz/j+z2SOrF2azBGXaGglhHXwwbf9xOEOczLHwPMTJHU9cNcvSNd6SEx4DUI3uWIA6GyjA3FqYpuHCklTHi2kb+v29cV4VGL49+v8C53La6A1Co+iFIUE2PP18hh5wbhJMM7SPOfXCKgdRlvfFryzrA0uD/lAufuMB8TNxVLuURVRVDRKKWkzy2n6mRGN0qd1UBOwifT/jUPfAtSAJmSD4+djYwecY1zYlQ+52MnmNvmR9cc+Lsxoj7R/wAOqrCwRhfy6/PEPHsi1VECwGsw32gqZsTyBjGvHM1TekgBGuIIEk2MKbc4gxiBq1c0gpQBRY3INgIm1yPM88UpNcZIC01TB17PpTeKjFnBuogxvvBPQcxYg4aJmKa3gGBYm5FzyXYwRYtupwhIqsSSAwHLVp94ED/nHlfiL0xJVEEiw8RPW/L88OlGc9N39/f7HklHsNqvFKjT3aETO0ILz0ud+uIBmatQNOnVqvALed9zNz9MeZBTWUMNUHnaTvYXj3J9OuI85xAZchUQxG5Vl++/mPrhVb4RWxl930J3o1YEkAgchHQ81EG2IRTqgkKxHW45XB8rD0whzfE6rsYCidoE/LzxDUruFuTMbT1Jv1JxRH4adbaFyzRRY1q1QryfwiDE7Ok8ukcsD1s1mUuVWDF7qeR5GxsDhZw/OTTq6rwg2EH/ABEwzo8WR10MC0iB59Aw5+sj154yWOUH+mwlJSWmR1eMmIdLx1DbCOY9OfI9cRNn8u9jCnzlfvKj54W8ZyyB1KkQyyAZ/L74Gq8PEwSAORmT8pj3w+GLG0n0FynO9Ib5jhqsPAwvtP6g79cS0/4QUH/26Zc+ZPhX135YQUcu6GKbkX5bHfzvgzNVaxVlIBuusixAGwjkJOwxssbdLlaPKdbcaN8rW0q7E3iAf825+U4HpGxP6k/qMa1MypVUG4+Le/z/AFfGPaOuGcQVK+hqSvMA4X5hdJlduk4btU0wkW5+p3OBq4tyI6wP1ODhOmZkgmgGpVnAwGo7RjzGCoRitKuhDKVvZ68XxCoONvPBOTpbm3QTjW+KAS5SJ6VCw2xmPS2m0zGMwjxFNQ8jtOUrjiCmvSYSKcOp8Pw3t1n6EcsRcF4YviAMSNQY2j4QB18JJkDcEeWKhwHM1cuabUyNB3kWIIiIBm9/Yi18dCp8PD0FrUZDKJqIJJG5DKDewO3MWxw8sNtx3/P+/Mq/Sq7GzL3wekxHf0pDXmZlTPk2x84OzNirZzLdywKzpYmJ3Vh8SnzEjlcEdcWHKVSzM2oCqo1LOzzMi5uCL+8cjhXx7PpUaUfSSBrUhDBG0hyCDy1cxHOZCL5o1aYvoAFlDA6G3j2ke9/pg/ioFElX8IS5YxDILgkxsBfraMa5jKdz3etwe9WeQIsJgKYgahtaGHM2j4lWepTcVNJSlTVRtLapF+dvCPnhMovmkxnLVgVHPLSUmAG0qVJ8xcDzmfmemFnEEBIao2oabDkPQYE4kp74zeWKr6KD9IGIM1mg5A2gG5j2PTHS+TVNP6gfD5E27IcqnjIgjDX98CFVS8mGJ+gHrhdlK/eNfxGYgYPrBQx8rDHsquXiQ/jFrwsd5VxEGSXmZ5SYt98QZ/O6UZQQGPUxEC/vAEYXUM24GlBfy3H+2PO5i7QXF40yFtImOc8vLEsMVSuQrJLVdxhldVM6tQZmuXF4i0A+sbYIz9UpXIVgFdQSrG3USOsH1thWmacBWUyFM6om+5gc728p9sZVyr02aoQ2loOphe/PDHF3cmBelRrnfFMBVAtbrz33/vhTXAgMQRyiBH9/liwZ3LKoBkAvyPTzM897YCzNSNNNI1bsxBMSNgBBn64PFPyDaJezwcUnKrMPKgbwR6xv1xFmMm1Zh3zFD/UI+kjEuXRqV1DievhFt7bnrfHrcWaORjYkKY+eAfLm5R/ISWqYsbgdQE+OnHkTcf39cevww6NAIg779Z3PrGDH4lUIuYncmB9thiGpxBjcPykx8uV+X/GHLJl7g/KgCZXIFVqixmkRY9CG6SNsa5OnEfFCkkArHpcecYPyubaWJMgI5Ewbx9dsA/vRbUSD5kWP1nBqU5XZ5RUXoW8Qpw5BE8hHkB9sQQSeg2FzgyqhQkwRP86mPO4tfEC1hsRHP9TiqLdaE8Ve3RsmaYIwBiDyG8+YO2JcsP4B03JPi8vX3Iv5Y8zOXiFT8QlZ5yRMx0M4Gq0mpDxAgk3IYEW3BjzxiSktAOTUrZrXp7xMx8x0xtSzNwWtzH5YiZmMAQRzAPpfy5Y2BnwkW/m3M4ZWtgqTUrRKtcRJYR7T54Bq5ixC89zjyvQi+48sQkRhkIR6mTyN6IwMSV6cYnytKQzHlt6xjarnw0grIIMHn5eWDt3oQ1SAA203HTrggoZaPhJt+hgRxg7hiM4K8uXr/bBT0rBht0G0snSZQdZ26YzBSoE8I2Hl/bGYic5dm/f2L1jVbSHTBzU1gaKaMFg7oAtp6yYPt87P2P49mFippY01sT1vG5vcXwrq0DXaZ0ooBC8rEEyPxT+o52H9nmZBFWjUgo5LwbAazCgHzj2IHXHOdSW9NV9gpOkWDiWTQgZmiFNOZKkWVjvPRT9Dfa2KrxLLiK9VaZJdkpi4HjINzINrSY5x7WfU2SqQZehUsf8AbpP3+eAeMZNgiwf4TvKFTIIG3nOkwPQjpieWm3X1X8/RmQfr9PfmAcMDnvUzFMlzTVKfxAEiTbUAFJMG3MxHisuc610tvIHqCwEfWf8AjFuSus92TrpVF1auSsSZEnYEiQdh6TKHjmVFOolwpmSNgdNw46bEEciD6DH4qfkHF7KzSyq969SoGU0maoxMlShBiI8g1r8usYT5XJirW7pNSU5FngQoMxIBg8p6nFwz+UWpTmJVgA6xG4P06evlhfwzLpSosAFdSVOoH8IUkmOZJIF7Qw3gYox/EeFvv0MePshdwqhSes4pr3aBjp0m/IWJ67yeWM4sjowVVYBtgdzFpMXI6X5Ya8JowC6SFDSbE7tz2Ajr98QcYzZqu1U/h8NMHnyufr9MFGdzb+xsrVJAL1+6Xq/OPzjlfA9DMOxB6m2JnrGnJuXv0IJnfpH98TcJy7EaqlpMnlA2n6QMM1GLkxT60S02XUxIOjVEhYiSTEk+9sEHMDQ1NiSWjSqyxtI5bDzPQYjWgaxOnw0gDLHcjaxPwjlO52ExjVczTQinQSZMFmG56gGfYtP+nCePIYpV1Jzw41G7ysQEvpXVE+u+r0WfXBBrUlOhARMAlQE38zLfbCzMd9q7yofFykzHzO/2xEmZA+Ije5OGRwqS27FyytMY8VGlYU/C/wBHQHn6HFfDepAa49DizZ4GqvgI/CZkHbULj0PPphFUysG4vJO1j5W2wvDJJU+pVV7QNnKQqRp8V5/5G+N+4apARJYKTa0AeZjrjKjACLGP17jD7J5PUUkxrGwECGUbk7k+XQknD03oHJS2V7hdULXQvIUmCBGx8J8rzj2tkzSqtTJkB4PWLEYdUeziM7qWLPK6fw2N+Vif9vbDCtwNa+msDpYsqMOUBYtNwSYEkxY254O0L5rkV3ijmgiSh1GJElTBE3+nLCis9Grv4G87fUW+YGLX+0HL6qhqAnQHKIIMARIE9YA9ZPTFJrUCD1HTDcWNVd7Ezytv0Dk1UypYa1GoqVgk7fPblgCrWBk6gW3v+t/LHmWcq1jBgn1gH2ON3zCVLOAj/wAwsD69PqPTDFGnv39jOdrXv7gdzI5Hn6Y3kW1WPXElZmTwvdf1GIaijcXHlb/jDk7A3EzWbg3n9fo4iXcDccvtiJT9Mb0iZEdZ+XP5YPjQDmntBBYpAIIBubAC3S1vXyxrn6OpA6C0n6Ry5R+eJ80xMHff8vyxDJUiCdIB9lO/vbfC4t6fcOSStdgWmJUjTqJiPXFj4Pw4quhfiiWP8o5k/YDriDh2UgAgG/wCIJ6E/q2H5hKcalBNyT+I2j8QsNgMT/EZr8KG4cXFcmHUsx3ahEFNVAsGKz1kyNzv74zCZeI0vxEE8zpmT66sZiT5T8mP5RHpMnSgJsSCJ3A/Q6YK4VTKrFNW/wAMLIE/CNQmJtMjrf2xp2Ty71q0KLDny++LBmu0goA08qFsYZ2EyeekfScbPGmqZM5PloAzvHK9Sn3YKtNiWXxAb7zAYDng/g1dRFPMDXRkib2JEEiNvTyBjbCjN8dr1tFN0XWWDK3d6WkAzFxyMek4ddk2Wr3tGr8LBSk7gxv63I84xNOMuSV/kaqUXoKrZLuKmkxUpuCEY2BDc52kbn58zhHma9QMGqMCiOVUXkhUNyA3QgSL+eLHl27snKZn/DYzTf8AlPIg8v8AnzmucPq95njR8Gmgz0x0YkgOTf8ApFuUYXxq2unl5Py/phRfmHVKwb+OCNNViNAgwFtMxvz25jkcKszkdOsiI02gRzk+17dIxaK3DabIwQaNDHWF2kfiWdxuY5+IdCUOVcEaCVbpDA+osZg8tsKnafJdA4MVUKH8EISZ1K2gRsSbk73vvO2A8+gQkGZDEC25sLz88N+OtH8VNKCAu4JUhQLixmAYG2+FeSpmqjVGYEzENcwBsPPe2HwdrkevZEqTYLBi4Jj/AIH/AB6brR1SWP8ADX4jeGO0Dmelt9hzI3pUdbaZhR4qjTFhJ35CAT5QTyAwp4nxbvHUUrU0+ARv/WR16DkPUy6EXN6BnOlYe/EtRZY0quwtytfz+2wwtonxhhzZflONFJ7sook7sZ+/T88b5Km2oSbT72+2KaUYiNt2eZfLl/E1WIjUTeBfz38vXAy0V1GCW5gkH9TgxSAIiE3J62xvQzsLARdok9PIbD1xvKW2j3FUk+prSoOwkEjzNvljf97edJMkbnr69cTPxBxEgGdgMAlC76tJt9MA6krkMxclOkFrCVFI3BBje36ti6ZukslVUnunKqJAEFQJnlfUQOeoYpVBlLqxkKGEkbxPL++Ls9NHo1wS+t1Ku0HwaZgAH+Ykzf8AF5HAw6UezJ2bZWiVfQKY1gjU4vYEgKGBgXZrdD5YlqUvGSiC7HUDMEnxLBm8RAvPhHQDEXD6NTRTKuSwhWa4BIIKsbc4NrXPPfBfFqTDLVKSRrK85mCYYdQdMncyTg0xLTM7RUwMhVNNA/eKxKWsPCAREXjxTzifPHFa2pTucdn7WyuTq1RCNphRvYhlAgEjxC4J6Y4tmWY3JB9sVYrsHXB+ZPlhqieZj52/PC7STynBGTch16aln5jELMVJGxBw5JpsXqjehWIGlxKcpFx6f7Y8ZdB6qdjjVzb8sapUA8J2P0xtdwrrRqUE+R+mMoWPUffGpF4xlQi0YL0AuhnXoQLafB8QBmCSTvtF49cSZPLayHNlWeW88vv88C8MyhqCLwT4oPIDn7kfXFu4Oip44sg8EmIJ2c2M+Xz6YizZOCpdSzGufia0TZPJhF1P/iMIVdtI/l6FjuentgPMsaQX/DqAsQ4KwQGuIJJiBy5++Ja/ENQIBGu/npHNja/Xa/oLr8xBpruzXJsZbzPriSMW34hzfkAim6yoWwJ+9/rjMG1ckZM1JPOFbfnsMZirmK4J+Zc+EVxRytTSYeqVpg8xYs5HsQPIkYV8Q40csRSy4AqLAepAJB5onSObbkzyF9qOcK02qH/2VZl/zlgqf+Xd28jink+KSdjv6Y9CF7ZNOVOi08G7as791nYq0maAx+Jb2IPLFmo5HuhoW9RAYefiXdYHkIYdL45BlU67H9Wx1PgWaOYy1KoLvTPdsOoElZ9tU+RwPxGGPYKEnRt2h4nWrCkAJ0v8QBBO4MwY8+m2BuFcNCVVgMCTUZybrEnSZ5SCD7jDbMZdUVGBVleTEkw07eQGr30KdsT5bKk69Q0liBG1gSCYHI7Hp908VTQSlQVWeqtN0URVU2NzqnSCNoIAlgQehA6L8pmdeum7ErJK1QDfQDEaj/NbYbHrIc08uzPcBn+EG17KomdoBA+uNcjARV3UK2tTeRvIvYiWtuZ98Rzj8tpefv8AI6MrRXs+RUovChnIuOpExB9/1OEwY0lOhQWEkXiWvB9Bb9HFiREqtUNFweex8UkKAL3JncATit9rMkVQOhYgeGBG50gEneBsfUdMDiVSUH390MbXUWcRzLNSFGkDEBq7DqWUBbG9yp8/D/KcKKilfCoi8edt8WLJ8P7tPFD1Kg/C1xLRMC4IkXnnFzhbxShpYCZ8MX5G4I25Gfnzx0MWSN8ULlHVni2UKNplj1Nvr9geuCCphWFpVx7gNf02wKKyoAGEwdtp/tgzIUyzTzhttgNJ/XyxswUgJcSJkzIkwDfzwzXLCbe88vkL/wBsG08kWOlAWi5gR7noPMnGSyAJ1sUrlHcmCABcn9b4yvUK+ECwJF77WPvh4+hJ1OskFYXxG/Ujw/U4GynD/wB4qMVugJZo5IWEn64Q53LfQqh0vuLEpMwmDG9hy9sX498+XiiCalZCx2BUAklp6G7COo6YT5WiuXrZqmjyop10uJOkA7+dsTdlqpWogJYAqwHLw92Yj54KE+x7Kk6fkPuHlgyq3iARLxEw25HUzP6OI+N8NelWFcMwptFSqLG5kreBpAaJFheeuC8goZ6VQjSiISVFpJjSOsWJA2E424hWZqdaksKwpDTJtLM6gbW+EfM4ct+/Ik7lc/aFmzTpEIuqjWp06Yblry5MEc4IefYY5XWWRti+caoseGUiW8SVvEp3+HQY6xoUnbfyxFw/KpXyWXR4UfvZQsBcB0S/nthiytLkxihGqKBoi4v98bZ5B3j+TN9zg/juTFGtVpKZ7t2WfQx+WBOJr/EfzM/O+KYytpipRpUL5xqtMk9LSJ542cYYZTLNUQFZ8IJkxy3i/t54ZKairEwhydCh2M8jHPrgzh+XNVrAWE/KLeuNa2XkyCLi4ANue0eWLN2d4MwUz8RgseSg7R/Ub29TywGbNGEL7h4sTlPfQO4Jw5VjWJQE6v6230+SC2o9LY94w1iylVt4VKzMXkjl0/1ddszXENCwq6hTAtrP8xBhZgiecc8C0Waq5sSWhW33BnSOUCAZxzEm3zkXWuiB8tQDE+AE1IIUbSQJ25D5Xwwzbrl1KgjWR4iOQ6LbEdOqKBCA/wAR/DEiBBNl9ok8sQcaaktPQ0lz03Hz5euGblJLsC6SFXeUObVZ8gp9OfTGYhZSLFZ2uB1E4zFfFeYq37RcOOhEV0LEKSBHW4Yded/rfFZqMQGm1j7zsZ5icdD/AGwKirk6cBXIY6oBkUwoAJ3iW3xzGk5VWRxK6RF+pF1P6BjGQg0iflexhwDg5rOrVNS0oqHvNJImkneFR5/CPLViz/s7zCkvSqCUOg6QY53+0e+JOxOWU0qIqS9DTX1CStqtSlRj+kkBhI6WOIf2Y00qZlyszqXT/KELHc7zsPScDk8Sfp/Yaa0XbNXqAAAfHp85gAST4tl88NMnm6dNFlSzFrtvAUhhb1MnzjCmq5qLlwDGgkkgG/gjUbdTpvf5YY5VfB3ZJ+FqjNH4fACP/KfbCYt3aPPpTIM0GfXpYWdGgjSb6gNMc5+4wVVpd/IdQuYpbgxDgbEctQHzHtANMmsjMKikHSqMhM+HvGE6hIMn5Dc4k43xCt+6B2GmsjUiGgS4aYk/hsZtz6bYkyQ5y6+1f4fkNjrQFw7hygrULMIYIrKQAFABusXWZmb3HTA1bKaWqJunPnHIm3Ket7wb7tspV75e9SVqC7opFwBBK2tblGxt0IfDcgQx0sFB1DQ0kGBO8wCC1hsdOJevhf29+/2HX3EWdpgMg0+IKoIA3gtsefS/ILhTxvLopKqSzamblA28Nr7SYMYtD0W02MMp8DAfymbTz2+fpis8Vy7F2YwpIm2xYRpj1mDhmB+KmeyPWir0SXck2GLJw6gQ6g7MCdO3IxOEVKAQh8JHxT1mb8/bFh4PTIBzD7kHug17Dw6j5CwHUzyF7s8qVgp+HivuNHRaQmoJY3CCxj+Zj+EfU+WBsxnSyxpYpElKY0qD58ja8kzgOo5qm8wTLHmfPe5+m+MpCNWjlYkkW1W94+X2xM4t7l1PRSWkLs3UMGQB6bRbpvizdjqgZiHWFKspAgGPCbYQVsvJMHw7Sxj0gC/n0wx7PV0pOZqT4WmWgbWAnDHTSoNtoY0uHvUr52rIAQVgRNzr1gR8sOsxwSoj5Y7imj0mIj4ihjbzJE+g6YTZfPEVcxppllZ5Y6lAKyxPqpB9/fDqhWqlURFUgMhZnYgkqdcGwGm17/lhitdRMmjXsvnK9YhqggKqoQJgsGUap5EBSI88e8aoVqtXLijqOh6jVIIgDWdSkHnyny9MF5N6ihiGBLVASCJWRMCQBaTvzjzxPw41aeo1NLS/4JBPIxqsbAkW+8YKN1sCTSehdmuGnM0cwrlVIq6qRB37tG1LAuJAcQegOK3wYqeHV2gA0sxSdT0JIU/Qxi18OoVVaqCtMgh1LAtMybgEWsY39+WKfwbg2ZXKZqgw0GqqVFJK6RodGJZrxbVjVHzCU+30K92/XTxDM2gF9X/cA0/M4RcTMv8A6UPzRTi0duiHzTk/iWm3mP4agke4NsVniiQw/wAlP/4KPyxXjlbQqafEXu2DsoWC2BgRO1iTAt0P3GA2pEAMQYOxw27P5QvqkeGRPnzCj1J/U4LNJKFmYb5B/DcjLFyoLEynyF7bAE4bvmUQBSVjnBBZjubb3+ggeeJ1rJTABIViPFfzsAPL6kk9BhbXTUwAECY0kzeYG53I+/ljluTm7l0L0qVIjzk1Auq5BYBRymRA5z185wdSrQNNMy5Hibp5D064F4g6Uk0LGrm0TBvZfzOFFLMNTZ4b4tIDRbnYfbDIw5x0BKVBHEKK+IhiWUi8wBeMAnIkk6Srczcziz9i+yjZ+oUUlEXx1Kv8o5DzJg29Th32n7Brl6Rr5Ss1Xu7urC4H8wjcdR0OHxlwVN/SxE5KTo5ytcgAaVt1/wCceYvXDOwlbN0lzFMIEeYl1FwSpsfMHGYbyX/F/hg3X/svya/tnzE52lT/AJMuW93Lz9FGKHlKngIIlSRY++3Q7YtP7TK3ecTzB5IqoP8AsX82OK7ksvq0LzZmv7C/0OHaqiaNl54M/c5Wo4utPKKQOYJNepfleF+Rws/ZxxGnSZp0IWKgywB+F4Kg3gHcdSt+WGmV4aEUlGqEMp1JraCFE7TaJO4tJ2nDPhXCaLqVq0khUI2BFmtJIkkmDy54Q2toMOeoKTOxb44G+0KXmCbTcbzbDDL12ZFZCBKlZ+IadTLcTcbEj/LhWuQRkYMhtKBSLQIUWO8r6bemNuHZGlTZqdNdJKDUFA0xrESNpLLaf5d7XWlTN5Boz6U1oU1sjgKOUAhmpmfMmfniPta+jLgHd61Nb/00ZP1k4T8S4bUA76pVL6SjjUFsIGkDu4vcjnPliXtPWqVGIdWCiuzC1h4AmkHeQwb4o8sDKKphxltHiEZbKHMISa4rLIJgqDaDBIMgTIAufXDvuxXy5qUwVDLFRNtMxDLvafcHyxX85QH7s3hk95SDb3In7mb4K4HXNKmGUFqrVBqB+EJpiDyuQLc55cudkUWr969/wUqxwcotOkVLxJDKDyJAJAJMkCwPO3thHxbI6SzaRqBBmLqQLkHztf8ApxYs3RRhqA8N1ZGmUaNjzgkAyIkT5yFmNLliAw0rENfUBYwd+Vp8sTO/v/AcWc7zVBXzbsVYhR/EvGsj1NhGlZ3mcHZ7OEhybHQLcgAyiABso2A6DDTOUdAcEJD1FKtpExaB7Gee5wvp5QaiI/CIEWsy9fT74sWVSq+x5Rq2QcOypeWaw3jkOQJ/XtJx5XrIPg8RmdR+kDliTiFcn+GD4QTYWk7X9Lj38ziTJ0FRZ3c7D88Mir8T/Atuugkzgbcg++HXZvhYqA1ZB0kqVseVjz5kXj8Jxmcyh+NlYk4b9j2IarpAU6QQGiGvGkncbz5hTihS1TFPdtBC0iEqBividhvYAsVBFh+FgQP6R6Yd8PEss/CzwD1BtMRyuffAVXJ+HXotI1eg2aDEhesel8GhNNRBplXJnY6fCXBBJNiQB9NowSTsBsmyKhA3iNyEOxshMG1pkn3xs4KOrrZUJZxp+L4pAJ6mDPrjevkVIYXCtLyPCBJusLFwRcRBgHngrTT1sWbRAJAIImSrcouACI8/bBqLAbBaFcLWCAeFtRuebGSeoHijzice9n8mEkqSyRTpTBg6S6k3NtvaZ54Lyrq2XNcgnxMgXTc93qW/rpm+0HGmWpOQlPSV1EuwmVXeJ25CwtyGDSa2zLKb+1ukEo0BszVGcj2uYkk3O/mZ3tzXjFPw0zG9Ox5SGfHSv2sZxHp0aC6Zp1HAjkIEjpuYN7leuKKcsXp0wVkaGA8jrcmOnI4yUlBpodji5RF+QyxcqANonpbn9JxbeHotBLiCPhgE8iSYHUfIeuIOFZIUkuZIPzI9eQ+uIatdnJEfK/n05eXriLLP5kqXQrhHiiXMt3otsSOe+xWRtM9NvpiLjDCmISNdwTMD0HWI3wRqCpCfEBLN/LbYRz5E4TZnxhQR4xYkc739+Yjzx7HHfoY2ePURsvT1mahJ0wP6oJPkYiPtgSnS1AgctJHleIOCmWaaHnJBuORO3lJxBw6ztPNZ+TA4rj0dCJtndv2e5Vcpw5H0y9cmod7j8OwOyAfM4t2WRWU+BY5jyPL+2AaNenQoUKTCYpoALCAAqzfDWlUBWV2w7Gv8tclSXSt35kMnq66nz/xnMNka9XKgHTTdgv8AlJ1L9CMZi4dr+B5mpnKrrQRwSsNAEjSoG53G3tjMJl8Orev+iyMk1d/9nLO2FVqmazlQ/CazgEXsHgT0svPEPBqZNbLrIE3kmBEsT8xb3wTmTJLzBZiSfmT98T1eHAoKtwQVQFbfgkyNjy2jfDfmLuI4MumXrU6lIOpKnS5BHNnuFHlIC8+XsRwaulQ1FVh3ZXQGIgs63keRIgHlbCXhep8oZcTSQmQDJCzA6jwgg+luuHeRzSo8d0kgl7EAvI1SQNiTG1pnCzGqJuHaXAYQwMWDT4oAFoESRtOx36F0EpkVagLgKSWK8ynhgC9xeZtb1wFkswql6ZEMW+ET4OcXt7jqZjYSZGnXLOAoFJWqMbMGY6tURHqeV1PIzjEtHmeZ9adSlRDHUi1E0ILMe7KqLATfU2Ju1rfwaRKkM7MT5MvxTykg2359Lw8LoU0rO9Zi9Zm1oBpPdgxpW19WkSNoAmb3Wdp67rVSkY0BDUCjl3pBAPMldJH6GPTdRaYcFckTZ3LhaREaS2YQb7kI/wDt9sT06mrQEZF7tdQQjxPpEO5MGQDqgE7LI2xP2k4rTzFKiVGh++l15QEfxT0288VDI8UH7zr/AJaoX/SulD8x98SvHaaQ5N9yz5Titb99diNQqBRoEaWGgEzPwmLyIwzzJJphqDeB/hIjzOluU7dJixEmFeZyaF231AIo0kCT3aSCTYDcz5Y8p8V0VadPu/4ZSKgvdpMR0YA/KZxJkxuxqa7GudRahb4SJAEW0tH0uJwlesyaliAFI8d7FltFgd+t4OLPVyw8LDSaRGqYnUJ8ryOnp7q83lQWDLBbSL36kqeoMm/rhcWk9+3/ALDQiy+WUEkmwg38/nN8TZUkMSBz53+nuMTVKIeCFZA3iUHeOc3tFufPHtClqEAwOZ2tJj7/AHxTz0A0jzMuSDNzO1x05DfnvbyxNwKhVFXUfCqqzEbSVUlR536cgcQV/DYGBPofWP8AfAlPMBdQp62Y3YkiPtPPmcFG1tGPpReQ5Z2FIlagU26KXJEAbxYb2kexeTy70qeooCohbTsecH3G+07YqnCOPqNbVxqOgKsTyMxfkTePIYuGVz9DVSHekrKrBssbqDyFrH/N54sg1LvsmnFxIqlGuqDw+GDciTy0xzuD9MMqmVd62nVEKSw0kmwPMW33mJnrvM9VRqYaGLmSAfgCaV9J1aj8sRJnFRpdolWMmBzJ32gdT8ow7ilqxVszhJcU6qw7ICY8MfiOqADNyZ2g8rYD4VnEWKp+EwYHiKFqepVPTwlTcT4hiLi3a+jQpBxV1oyWURqY6gBBt+EzflGOb9pu1D1XjLHQjrSqMoJkOiBSJEfyrYDkNr4LSr0NUW7EnatDTzlddWod61+ck6jPXePUYa8Myv8ACpM34Sw+ek2874WUcu1Zw7TYEmbmSZM9TzJw4qEmmqqY8bD1sn98RZ8nKor7l2ONbZFWqayFUkX2Fhfy2/3k40rVxT1IpBaJN+XMA9T+WPM3WCKVWNU3YecxHre/6MVDI1ayGoKZZaQlyo+EbST7H5e+Fwhf0ClKiPhtFncKmptbiADcm0eU8ul8PO1vZWrklAchka0qGARyJCydwRIke+2Dv2YZQPnkBAhCW+SmD84x0vttw562RzKuZAUuu34PGPtGKVBtWk+v7K97Jp5fFR8/os0bTIdgPcKcRqhDwAZ8Q/Xywy4fmBS1jnqkE+gGIlpa6gBtqe/vjylthtaPoc91UVCx2VZETbpPr06YLpZmmFs0gc8AcF4fTOWok6jNNRueQGDf+nUipXxRzucVQhLlzSVsibj02Lc12iywYg1Ljfwj8xjMaVeyeWJJ0t/3HGYxyzX2DXyvU4XkqAd0QqTcEgdLSbbCOfLFkrZEmiFI0pNV1bqyAkjabSN+oHLG3DOGFapKMwAovTANp1TIPlLC2H+WKivTC6oVqjcpF0EMAYgnfyPliVp9hlopdLilSmhoCysBqNp8QBbz2tvi7U4avTq00D0goDuCFUNAIXqRNgecjpivdrqgAohkVWNgwEEgJTkH/UzfXFj4Z4eF1m57r5GFg/P64KLff6/gGVdUbZCjJY1NJcOSZjxTvfn9t8FJmUpUsuqVLBQCzz4mIuHPI7wdhPzX0+LeJyKSnTTZ2U2UBBJ8xtjnNTiFVkGs6gukAHaPFAEQRyuDNhguVLRihb2Xpu01BMxUFIfxXASTcEqSrAW5WuDstrY27RBP+oAMJ0iiCZ2G/wCc4pfBskr5qiyyApWQfFOqSLm83O87YuHHaZbiVZtwrpPTw01O+AnK179Q4RphHbXKUgKNWjHjczG3w7xyN/7Y51SYByIhpLRyPiF1PtjofFUUUsuoYwDUa/P/AAgTjlvDKpbQOTACPWpEjocZBck2vQ26pMu3aWsYeI8dU3FxGkEbecfLB2ZZWKsdzT1XIUEtESTaN/8AnAXaqitMhBJ0vAPOFCrt+owBxvM6svSjbRTWY5jvJ39BhDinpjExzluLd3VKOo7kqogCSGWzOBMza688MHSG0yTI1AySCDYEWPh26c9owpqqWqoQN4/8hP3Mct8OeDcCZCmpyQKWjTB8JLHytIPz+k0sV/pG80lbBOJ0JVAIgEiSZ3v0k8gPn0wgzWY/ClkUkE9WG/y2xbs5lAdVNtjYb7QPtb1viqLS0PTpuLqssBtIkKOmmzEdQp2knAYaVp9gntGUcvqgvN/wgX368hgTMVlXbwAgbCSQb77wcE5zMMSdJVSZljuLnn5EYR5yoiizO30k9bCQI5W9cUwTk9mdFZYuzqLVrJfSpM876RqAIPWIgTvi6PwbLwJJll0EAsCQCSANzcxcDpjmnZytVWrRqLQOgsLwTILCm0Sb3aN9yMdgzBqU6D1BEqsgfyqqltNvQ39MUxxpdUT5G7Ke/GaWWzeZpie6qd2ZAnQdM2AvEGJ3sMI+2XH0zS0adMWpaiWIgksB7xb64C7YM7ZipVFJqaqxpxFgKelBPQXXy8Q33wjOZllFtXh+oH++D3eguCpNgL5i0E25eWGGQyxYhh0va28c+djgGjl+9lAlzdPLredhB9hixUqGkCnT9z9z/bA58iSpdQ8UX3MUT4E25zN5xJmakZY6LgOFZhFiwNh5eH6YhS7rl6dmchS4BMFjyETFztfHQeB9gk7jQ5Yl0VmEiA4INjERdhfCI426aNnkUepRzwWsMuuZZZpE6AdrgWMdDtJ5nHT/ANm+RI4eCEVu9clg3QDT9wfmcbZ3hS0uFDL1Gh1otUIHNge8+hEe2COw4ByGX8enSXkdf4hifbD1Gm16ea71/fcmnNyj9yr/ALPsh3HFK1K8Irr7BoGL/wAYy/8A6WurP8VNwDPUfXC7K5GguaRghNSt3x73Ww+FttMwbEdNsWCpkKbCGXUDYgkn88HjUpp0ul7v0QuclytnzzwekneO7wIUGSCYuRYDc7Y2q1FNQMvNwwneBHTEj0Qlash5KwPP4XGAzR2gz0tvE/XCLuRY0d/7MPqylE9AR8iRhwq4Q9iGnKL5M33n88PxjrYNwi/RHMn+pnmMx7GMw6gTlLZRtQaGUAiABZ7iLH1v1MYh0HQWQkM7d4KlyG0w1hF5AJtG/kJ1z9RCrJULBSAG8xYn6Hf0xYMgKK0AyMGIgMs7SNOwHQAbXxzFju1ZRzFHGcitWm4cKCt6ZNisAbX2IEeuNuL1CnBwF3dlFvOoPyGGWfqE0KykxpDW03vJvJ8/XCvtMNOSyaD8VSnAP+psZFU2bd0Lqi6ctm22JytQT6wn54o1OlUSmkqSKjHT5gQAR7k/LHRclkxWpZim5CBglOVFwHqKfniDjWUGujS0T3XiEAiVCin6CCVO/LywuU6SXmGurCOzHAfDSYiGZqL9SZDAD/sBb3xDnATnMxB0zUcbf0Bfyw1yebKBIUqgK3iw0odM3tzI5+EdMDZ9TUrVKhMhgSNXstp+k4BtcTV1BuORpo3n+E/i23qb++gYo2R4Kab0W1q0wQADsp1G8emLp2howaQYkFaNPVfm71WPyPPCIkF8ssx/Da//APMfng8f/H0Mk+5r26rlyHiJdiL7TUXnjXjSrTy2Wv8AGi6x5kuZPqftg/K5ZatWqXJJX4diTqVJsd+uA+1mSPdUaSCdGj1I8Rv8/rgLVqLCTHnAMuXGskhvCoWLEGmCpPPkLeeLblKWkOys0rG5Ivbe20A/PFb4fTq30kCmy07QZMUkU3BtAMz1GH1HWu7AqQQTEEzO17GxJx6EEnZ6UrFdYBadIVahY1RKswghuQYjrNjyuOdgOK5UspnwsNyLmPLzidx/sTuO5KolGnr0wrFVje5kzPSBgPh+Z1gU2+NQArH8QFtJP8339ReH4jHwncSjHK0UPjFYqRaAVYwdwADBI67fXCHMVJphiZk2AO1ufni1dtck+te6Qsp1TAmIUwPIS32xVv8AptYJ/gvOqfhPTHR+FlBwUrQvLd0X/sFlHdcoYJCpVMkWBXOUaqjcAEhSR+eOhLwlKilWZtHfGu4sdY1MxpmRGkgwR0tscV79nbs2UpiqhRkBS+58QZSOYgEDbkcXjLi5jy2/1H5TOHalKyeTa0U7tnSP7jnY5gtMEX71GO/6gdMcdyqHvF89G3mFx3v9oNZk4dmAtNi1VWpjQASDUBEnoOp3vjjvBcp3ZVnHjIUKvSAASemPZpLHH1GYLkwvh2S7lADeq48rDcyf1PyxDrZ2NGiCxOqSLkwCSB5WPtidaVSrqp0hJhiz7TCM8A8hCH1jFi4HwoZbjApA6lTXvb4qDG59Wj3xFCDb5SKZzSVIL7Bdmqa1MnmGYktTeoARYFCVF+kaTi/U6wXvC2rwESQrGQbCIEmIBMbScIuyNMmlkiNQ0UHWGXwnUVuDseU4slCg8uC4gi3h5856jb6jlizErIckt7PONUS+VrDQCTTcCfNT58jgPsFl1/ck8IN23HmT+eHNWh/CKbjQR9DGFXYH/wDFA6MfspxQoL5i+j/gXy8DCcyoSvQhV+OoBbbUoJj1w5i2F2eD95SKzHe+KOmjn5Thlg8UUnJASfQ4Rx7Lhc9WEbtXH1kfbCcgE/r6YtHa+nHEXHVm99SzisUlIIneT+WOS9S/P7nTW42dl/ZzUnKx/UD81X/bFnWeeKV+ziqQjpfYfSQff/bF0X7Y63wsrxo52VVNkmMxoCcZimxdHzbxTiOYVwJ1hvhaNN16QeUzefixduw4qufgRWt4Xqm5GkA6dJaw6nrhAMqK37tTbUtRqmpIudJBuALESN8WbsZwkGqXzbWDOqqXgEgHU0A7Wgcsce08lFjfg6bHfaWkVosT5CzEiSRO99+vTCztjRH/AKBDsGv/AKaf98G9q6lPRQpU2W9TZTtAt9TjTtcD+95ZL2p1T/8AEfkcP7N/QSuqI+D8O10ak7GpSJEG4QzFjOE/bOilLN0JBVW8Ni1hK6vO4PLpbFp4QpWi25/icgenlio/tIRjWotfW2q0m0aYgEkA+m+EzVU/fcZF3Kiy8LWlWcMGJZvEoebkCNugE/lthKK7VEZwWaXLKCPwCuCBbomDOyGSrIKLO5IanVZLQQFhRuOfptGEeWzRo5emeopgkH+Z7/rngdyhdeYVVJoK7V1CXbyp0reqE7f6hhRmaR/eFAg6aRgx1ZfP+nEfG+LF89maKrOgIszc6KSg22iQcS1r5s72pL9S3+2Gcak0A3pGuQB7yoSCfGpb0CCdsWCllFqlDyimZN/iVehIPxTvEYD7NRrq8ruvp/BIw24QKelUqNp8FLboKNPVtewnE7Tba+gafc0amKbNexQR6wEuPbDRKdMXd4AjkRcKRp2m+3t8wSBrIFwqsLxfST9MEcSdamtihVoSLzHiEk8+ftg0mjHsU8f4iapREnSqiCdtV+XLe/8Al88BU4qW0nWQQBzMTtG5i9vyw+z+QpMxNMhQNR0nkTEXvOx+eFGWps1ZaSgW1HVvGlQTYeRwuceUqGRlSIOJZNk0s5apqLaoUzGm21rkAX6jphNn+LCkAwSRt4iZ6dSLb4vmTsQXNgNIlYmTbc7iJ9zim9ueB93SWqhAXVpZRHh5jb4pIN/TGLArQSylo7JVNci6EBZgyDadztvHvi65dyOcDnF7+mK72a4QKVBaokux3JsFImPnN8DduOPVKOWamrFatSnUIKCNIVCZncG1oxXhiscSefjkA9o873lRg0uNbIjSQAFYKJgifET8sVjgHAnzdfxSiaQZUE6jBgSZ/lY+3ni38L4Sxy9KpWk6mDQQjMCzSWlgTOzdZxYXystTYSFWY+G5IcX9j6SMTQhym2+455OMaRXqXBRl3rpTQ6PAAx2P/pcxqM7T4gT6+eIcos8b0sAZJY2tJy/S+LjVoL4osWOora00nQbeQ++AqHAlGdGb1eJhAHn3ekfSfpip4kkvqJ59foLuFMR/07cAmohE9O8iR6gH1Aw/alTqGqBUMgAPDkQFkiP5eYJG8HphZRywAyjXGnM1VAmwBqVRg1KiLmH/AIijSJdSwkgyRq5xLEj3wcVXX3pAy379RvlKq1EJUypJggm4wt7GUDTpPTbdXIPsAPyx72Qqg5ZY5Mw+pIHmYgzifs/mNbVz/wDsPl1H5YfFpyg313+wDVKSJ+KJemZAiopv6EfPDDAHF1GkSYhkNhP4vUYPwyH65e/MB9Ect7eZMDNh+rp9UAxSGsxEfAR7i+L9+0zMBKyAkgzTbbkGEyfTFDrVFFSoN7xf3/PHGyxrI/q/3OnjdwR079m9bUah6gn/AMv74ujOoN2HS5xz/wDZi0ze5Ug/+JxaszlGWug1Eo0kahMNzHuCfri3HmePBaje6/LI8kLm9jsjGY80+uMx0N+ROfPuWoM2byTU11s9JV0liBKs30giw88dA/ZvQdVY1HJ1vUVadiEK2JmNzc9Pc48xmOTjX+Rv31LJvwJFR7edrqWU4o/gaoyCmrRbZVJ39/nifhvbJOIZoPoNIiiV0kz+INIIHTrGPMZiqUUoWu4uGyzcYzAp5OmWMM1UMInbWgb0tb3xU+1nF1fMHuQV0C4Pu5iD/KRz3GMxmE5Ip/j+Ao9V9S38GzLMhqlpjJuRGq0W/Ed/Dytjnfa+uxyVKmv81BSOvhY/ePljMZjcaqMT0ushjVyarTcBQKiNoqMI+Lwqw2vut/XCfiXGqVDNstQ1CxRBKhbQXJmfUbYzGYzDBc2jMj0mWrsXSJqNpeFqVHJJWbAHzHQcsLl4glTM6e7UimyvqNiUpUyrcjMwGAMbQeo9xmJJK3K/Qdi/ssnaPidCr/6dAUqGqqltC2AdlO3mpwEmfQ1K9BTNWmwDAzsWiSYANl2GMxmCxY05SXkZPUUTVeIVV7wHQwmpeII0wF9TsDiDhlfRnKkAsNVQWMGBTpkRNhceWMxmMlJpN+VBKKbr6gHGuMNTzaPqIVqFoM31WJG0i98ado+0BNCpQILM0QxPIGZPMnf74zGY3BNySbPSikdQ4Np/c0Z2KgbkfLkPPFH/AGrCKiCf/arf/W4xmMx0skV8pMlg/Gxxwvj4qKlPu4BpliSxN1K2Fud7zy98G8K7S0zmKuWb/EQsyrp/DpMeLadxjMZiCOSXL36f2USgh3pmo7RY6R7qrA/cYU5nirrmUoiAIQnwjYhACdyTLWiNr4zGYbmk/kqV76/uKxpcmjaf4eXBmf3xv/tqYr2f1f8AWaiSP8IG4BuKdjtNjB9jjMZgPi1/hf2/YLF+r8/uWvhWVAohi2ttasWiIkKCIFtunXDDgtJgGLkkkm5M2k6QMZjMb8K3KeOX/wA/nqBl0mvUk4uB3ZkEiV2MbMPLBwxmMx0I/wDll9v5Ev8ASjmP7V8qKlakDYaJJG9ibDHN8ypWsxJJBUH3kTjMZjjzk/nyR1cSXyos6P8Asvf+JHmf/j/bF74xUqLUolSAmptXrHh9vi+mMxmKba+Em12/0RzX+Ze/MaDzxmMxmOsRn//Z"/>
          <p:cNvSpPr>
            <a:spLocks noChangeAspect="1" noChangeArrowheads="1"/>
          </p:cNvSpPr>
          <p:nvPr/>
        </p:nvSpPr>
        <p:spPr bwMode="auto">
          <a:xfrm>
            <a:off x="155575" y="-2362200"/>
            <a:ext cx="73914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3.bp.blogspot.com/_a-Jl_upCAT0/TEy12FhkK5I/AAAAAAAAB2M/Pm3t9b146bo/s1600/Versailles003-Galerie_Gl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354860" cy="23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data:image/jpeg;base64,/9j/4AAQSkZJRgABAQAAAQABAAD/2wCEAAkGBxQTEhQUExQVFRUXFx0bFxgYGBwYFxwdFx0dGBgdHBcYHCggHBwlHRgYITEiJSkrLi4uGB8zODMsNygtLisBCgoKBQUFDgUFDisZExkrKysrKysrKysrKysrKysrKysrKysrKysrKysrKysrKysrKysrKysrKysrKysrKysrK//AABEIANAA8gMBIgACEQEDEQH/xAAcAAACAgMBAQAAAAAAAAAAAAAFBgMEAAIHAQj/xABREAABAwEEBQYGDgUMAgMAAAABAgMRAAQSITEFBkFRcRMiYYGR0QcykqGxwRQjJEJSU1RygpOy0uHwFUNic8IWFzM0RGN0orPT4vGDozWUw//EABQBAQAAAAAAAAAAAAAAAAAAAAD/xAAUEQEAAAAAAAAAAAAAAAAAAAAA/9oADAMBAAIRAxEAPwDoJFRLA6KFq1ssXyhvz91VRrfYvlCPP3UBs1EoUGXrjYvlCZ4K7qrua7WLY+D1K9YoCrg/PZW7Axx3H0UBtGt1lShDpc5iyoJMKxKCArsmqw1/sOMu7D71XdQNQV0VhXJpRX4QbFsdV5BrU+ESxCOeo/R/GgclLqo/keFKv85Fi+E55I+9UB8IdlXzUh0qOA5onHD4VBd1icHsG0fuXPQam0wspTaCPhWfpiCrZ1VR1ic9wvmD/RK2bxV3TX6/peZHYXKBMZ1wVvfPQlpo9PwpqwnwhBOBNondybQPnNLOmj7GtS0AYJVI4Kxit39JsvCFpg0DKfCT02jsZHqrP5y/8T5TQ/gpHtFlT7w+uqTiYwoOgnwl9Fp+sbH/AOdRP+EZRGHsnEfHIw/9VIBNZNB0K3eEoqcUpKHwk3YTyyUgQkBWAbOZk57ajT4SnNiHv/sn/apAr0Gg6B/OY58U6eNpV6kVi/CSv4lXXaFn+GufhVbK40DuvwiOH9SOt531Gola+OH9Sj61/wBSxSck1tNB3Bi2X0JWQkFWjrITF69z3iYlUymcsSc99HrG77oP7s58aV7IuGWxJwsFgGWGLwBhWZOWGzDfVrSdsfSqbKlK1xBSoECJ3kjbQO1mfq0i0mudM6Q0qTIszHlZf56nTb9L/EWcfSH3qDowtU16gyRG8b6QG7XpfD2uzDiqrTb+l/g2YdfZQOKXuispNH6Y3WXyv+NZQSr1esuPudr6sV4dBWYHCztZfFp3cKPKiPxqJ2JoBB0LZ/iGvq091Rfohmf6FvyE91Giuq7q/RQDH7A3gOTRAyF0QJzgRhlXosCB+rR5I7qsLWJ6u+tg7QVzZE/Fo8kd1ZyAHvU9g7qmLleKPR5qCBTfQB1VWfQLpw2VcUv8xVZ/I0CvrKmLE+cvazRfTQBvlF5QVaGxJQoC8guFQggERIzoXrWPcLv7v1irNtdcS4/KlEezRcE81IUFzhO/bwoOe+EEe7nPmo+zS1THr8r3c781H2RS4aD0LIyNS2seLw9QqA1a0gmCn5o9AoKtazXpryg9mvJrKyKDAa2rUCsoJBWXsK0FbxgeFB2l9ATZmIiVMWLEKOCUPMAgjivz0UsapeV0I9dL1pswBKgAIs2jxIzMvMnEevbJ3UZsSvbV/MT6T3UB5tdToHRVNqrDSuFBba6at3gMKoJcqcGaCyV/NrKinorKCqdMWf49r6xPfUNp03ZpPt7Plp76HHUqw/J0dqu+oV6lWH5OjrKu+gIfpyzfKGfrE99UrRrDZflDPljvqsvU6xfJ0ec+uqr+qNiA/q7fYe+gnd05Z03VF9sJUCUkqEGCQYO2DhWn8p7IP7S15Yqq7oGzKCEFlBSgG4CmQLyiTA6TW7WrFkM+52cj7wHHZQTfypsYP9Za8r8K8c1usU/1hrtPdWidWLGP7MyfoD116nV2x/Jmfq091BGvXCxfKEdij/DVV7XCxkQHgSTA5q8zh8GrrmgLIP7Mx9Unuqu/oazpEpYaSRkQ2kEdgmgHa0v+4ngDmgA+UnDtq7pTFxf+MEY7kufntodrHhZFCTjc2k5rTV+3yVL/AMbunJK9uw40HO9fFe7nuCPsCl4mjmu593P8U/YTQI0GE1Zty5I4D0CqlTWs49VBGo1rWV5QbTXlYa8oNlKrBWteigkrY5HhWgotovVu12hJUxZX3U5BSG1KTMx4wEZ9lB1N4zfH91o/j47RqPSWlxZlFRaccCgBDcKIiTJE5VNa7O4hbgcQtHNsQAUkpxTyV6JGMEQd0Vb0ekFxz5qfSqgEs68p+SWz6urA17R8jtc/uz3UztZVLOGdAsJ173WK1k/uz3VYa16J/sNr8g91MKamZOJ4eo0C5/LpXyG1+Qe6spjuVlBfvVXW4K3UvpqstcddBG6sbKo2lzCJ81W3FVCGgrPAbTnh30C5ZrW4XlJKSlIPNVgQobMM540abXgeHdR6z6GshGF4K2c+TxgiKHW6xhoEzIjaLpGPZQUiT0VilVoHk5yntFRuWtE+OgfTHfQSk4Z+iqVqVzTUxfT8NPlCqNrtKLpAWidgvCgDaeBNnHSpr/URV22TfOeNtMxl4hOPRl1xVTTB9pR0usj/ANiO6rT2Kh/jV7YybIy255dM7KDnGup93Wj5w+ymgRo5rn/XbR84fZFAjQamprV41RVZ0kmHDQVayvaNataqWm3KhhvmgwpxXNbSc4Kt/QJPRQBKyun6T8ClsQ0FtOtPKiSgSg8EqVgTxiubWyyraWptxKkLSYUlQgg9INBCK9ryvRQHtSdEC1W1lpf9Hevu7riOcoYEHnRd4qFfRB0opAizIaSGwAhK1XUAZQEghI97sriPgxbSHHXC8htUBCEmCpd6VKhMyQAnH8Kd7Qi9JCglWSSokJwOfR/0DQdDtFrNqbWzaGkRAUlaFBQkGUKAmQQQJHqNI2jsHXRtAQPOqaCNaYW3aFFKVrQVXhycqzgQUjITjt4UR/SzTb7qnXEN34Kb6gJgqnPiKBhQY21IXdlAxrJZR/aWPrE99SJ1ksnypn6xPfQHELG+pWtvA+g0FRrNZPlDPlit29ZrJj7oZGHwxuNASIO6sod/KSy/KWvLHfWUFRzweMAxy9oMGPHHD4NVXPB4xP8AS2jyx92ntLWI4itFtT0UCEvwfsD9ZaPrP+NXLKwLGy4yzeWRKkpJvLJUMFHfEQBG6mS2uJaSpazgMgMydgHTSI9ph7lSp5KHWVmC1AF1OXtbmCkLj30wTmKA3ozTC0hCnEG9gDAkgkwBE4b+G41d06lFpZNnWVXVQcCbxhQVM4wMIx31DadBttIbtdmcdeZWMlKN5IyIWPfAHAziCOurrBUoBWASRgNvGdnDhQKH839lj9bx5T8K6bq7YW2mUBpplCEpAi7jgIxIGJ2ySTjQX2Oag0akXgUvPm8gAX8llOBvEEhM7EmKAtpvUux2xBS7ZWkKA5q2gG1ggYEFESNkGa59ZtAIswUluQnG8lUKxUAk4kTkKe39IPtrSELbuHxknx/2QnnTlexjYM5wA6aVeU4oDAkkCgWtLJPJNDDF9mMAP1idoog8624pCkqRPsly8lIm4pCbsA77onZgo1V0umEsYZ2hj/UTW9ns90iJg211RgYYtoz68aDm2uJm22j5/qFBSKNa2D3ZaP3h9VB1CgjNXdKj2w/nbVQ1f02fbVfnaaAfNdV1J0n7H0e2pKHHDKzcbAkrK4EndCRlXKzTzqDpIck4ytxSEpJPMwWUqzSCN6oE/tcKDoln1ntAcQ0uzPAOICkuJJupvfCSo7NsYiuW+FIhWkHFpM30Nk54KSgIUMc8Uz1096PtAdKG23LRy6lBvknCFJUgkxdIQnFGJG4Fc4VyvWda1Wp5SxB5RScPF5huAAjAwExO2gGGsFeVlBd0VauSebcxASsEwYwnnCRjiJFdZs6xaX0NMKS4pZ5gSoYgeMqZwSM642BTLqVaFWV9FsEpLV5ScJSskKQlB6FKkE7AlR2UHYrcprRYS23ddtyxN6OYyk5qg5k4xOeeAwK6vRCX4U+nlEnEXic9pMREzSmvSSwtTjq+UdcVfWTmSrIEnIYeKMkgbIBY9D6dKhhlMZYHHbOyKAmzqfYttnR2q+9Voan2IR7nRP0vvUQsTqVJkdf5/OVWbs7O2gHJ1SsXyZvz99bK1RsfyZrs/GiqKnuTvoAn8k7J8ma8n8a8owUGsoCqFZZ51oTSUrU5/ZpC0dp+9UDmp74CidI2nAE5nYJ+FQC9a9PF20qSk8xslCd0jBauN7DgkUDctquI2pOcdGPmoPo90kqJ2mT1gURcwzy28OFAW0daZWhPKqQgOJvC8bt1cCVJyOGBO0AgmukwEi6EwBkAIA6hXG2lHolJIHSJxHA+mmLQeh12tLhFttCCgp5gUYurBKCDMxgocUmg6Je7aVLaRZlkBLaUEld4Lu828kErClQACtIkd9QJYASG3XFuFolKXkvlCiBJAeQOYoCI5xSqBnSU3JcKlrUSoXRKjikKSsJxOPikxvE0Hc7bo5my2Rb9pIeUUwkAym8rxAg7TtvbIJ2UkHTKVJhYIURmBKSejaKo62adacDDTAShhhpOCRALqkgqgZm6DcA3ldAbwkqCQkkyQOzE7TQMekVIX7HCTMWliRBwHKJn1VcCZU3/AIh0nH+7b/CkGw6UWFJKJlKrwPSDIw/OVN9ifCywoRznnVDHHFtmY7YoOc63H3ZaY+NVQY0R1jXNrtJPxy/Moj1UMmg8KTRLTrJ5dQ2k/wARoejMcR6aNacVNpUcoHrNBTTZEgx4xjbl2D11d0FbXWbSjkrsrBbKSgKQsKiEKQSAQVXRMggwRiKptrkE9PoqW0pkIIyJIBGewiNxwoHV63W6zMPldmFgN27ygQvlnC5MIbccUogQlSlFJkJSYxIpa0ekhAG2NuNEtcNb3dIqYDmAbZSiMYUogF1wT8KBwCcCZmqC7UmUjPo3Zwdx4d1BWdsjLogJuOXZBTgCcYBTlicJFLsUf5eHUkbR6DProfpZm66uBgeeOCvxkUFECnbQmg7TaLGp5hsLasqTfF4BSlYuKKU5quoUMNkmJKjSgwjbkB6+4SeqmnV3W+12RDybKsNIdjC6FKTdF0FJOAUQYJg5DdQC7TZHU8ktxtaUOAqQpQuhY2qG8YjqijmrznVBwpdRJULxKoRdF4kwEiEgEnIZAZUWsRKDIkHDaYI9dB03QV685tSbpHQTJPbhR9pM7PNSk/qwq1BKxaHWgMuTMAyAZOPV1Gt7N4PlfLrV5X40DiizHdVgJMUpjwfLw93WryqnR4PVnO3WryhQH46PTXtLn83y/l1q7RWUDRcqG1N+1r+Yr0GraUDfVLWG0BqzPLJybUBhtULqR2kUHBmcCduAzq77JBiO3Z2bd5nsqs83GIiMuqq6VwZEGNn4UF5uyLvSkhQUTd96dpOB4HbRnQGlzY3w48lSGlIKXMJj3yT1Lw/8poAm2x70gnNRMnqEQKaNRNNBu2NrcgMpSvlJiCm6cCD+1cz3UFh1xBsrttWpPJWgAhMgHlCki4naVpcTHzZJpPJlMe+TCknLIjbwJFdA8Kdq0baGC6yEF8LCEKbMSrmlQUkc0wjOROCccADz2zHJN0rgSAPG3EYbMqCVLqipKjgkJN0dOHO4kTwmt0WkmNkbyZ6cI9dQKU4cTe6AkQkdudV0OLBxnrwoI0OELUE/COeGZn1046sWq8pDRkXFKUBGPPABx3SifpUlO2RZJcF0IUq7eUYAUEJVHEg4de6jOrlqLdqYSoqIvXcUKTF8FIzwOJFAQ0zqItbjrjbo5ylLIUkgc/n+MJyvRlsNArXqVaUyEgLUBzgCBmYEExOIO7Lprq9nF5txBzM9ggd1UbM/fcXOJhKTxuqcPVFByV3QzzagVtquhYBUMU5gZ1NrARyy44YdE99POlle0WkDCHo4gKSFfnppB02qXXfnkDqMUEFn8XH87a3UowU7L14dGBrUKwipnnAoIF0AgKkwZVMeMScYyEAYb86Dd1yF4DEAQFYGSNuAwGfAjOvUK5oJzmTO/wBVejnKXzt3r7qjKoI3UEb3NKDliR2x+NbaXTKW1bcR3eg9tQWgc3goeg1LazLKTuWPODt6qCowmfz+d9WwTdG6obGiT1GrqUQeqgr2YkqPDuoihxYTAzGw7eHTULLYknoGfSfwojZbLf8AFCif2RtoOpajWouWJkzsIV0FJun0Dtprs6t/dSbqGkpaUgxIIJERiZBOO3mj8mm5CKC+hfQanQsY9E+iqrWVTIUZOGw+gzQYXqyvAg9FZQI6dD6V+WNTvubOF2lvW9VtQWmbTaA6lYLgCU3QCg3RMAE+MSNmHRXVGz6D6K5RrvauU0i6NjSG2xxCS4rzueagV7QNwxoWpsyaMviqahQUeQVGBqVNgWpOGZOHSdgw6atKERRHV9ouWyytD45K1cGTyh8yYoNNatAqsfscKJJuqB5wIvApKilN0FKcds8aDsWghSScpAIEjBRunEbYOe8CmnwohZtiSpUpLQuJx5okhWe0qBOGyN1J7iYSer00BO1EpUUqJ6F4SR+2kYL+cIOGM1GsyCNuAwxmTGH5mrFo+CQTtB6DjHnqJaRtTeHYeo5UGjzBQ1BVEqKrhkJ5wSM05GEgT+SW1J0MVuNPLEIC1XBfvFRbG6IKUlQxzkUIWlxw3ALy8IAzWCQkYE+MFFIiTnOQNdE1UaQhiyJS4lz2txUpGRUoKUL3RJEbc9lAX0SkXcsSpxPYsH0VQsTEWhQ/vQD1NAeuruiRIR++d6KgtBh5atz4/wBJNAtaWali0q3WhW0DJ1vPsrnb5vKKvhKKu0k0+aaf9yWiMbzzv+sgCkJ0zQexIqJxZvRlAipyu6LxzAw47OrKqKFnHfQWrO4QrGYIjA47/wA8axxeNVSs4dGVTOK276DZZJSeIrdw+1EYeMmceOzrNQJVOHTW9owRxI9ZoLWhWSvlEp8aEkcAqFY9YrYOmcdm/Oq2hnVJfbKc7wHUcFeaaJaZs115QHvoUkbOf+MigxJhPHGeH5NENGO4FN5SQc4GIw9FUCMAJiMsPXXtnbPTPHpE/npoH/Q71pAAsgavkC8HZCboGwjbJHaaLC06XH6uyEcT30J1OeIda6QodiSf4RT6FzQL6Lbpb4qy9v8Ay6atNWzSw/U2Y/S/5UabNW0OUC97K0t8TZvK/wCdZTFePTWUELTmI4VxJFpLrjzpMlx1a+pSpA7IHVTha9M6SQ04pdnYCQhUqCxIkRIAWcROW+krRyQEDCM8Ov8ACgy0qqig41adzrRKO2g1dEZjjTf4L7AkuvWgjnJTcb6L0Fw9cpA4KpQeVhx9Apz0Va9IWdsJRo++LoTfLqQSAObzQcMOugo+FZEWizK+E2oH6Kv+dJNq8WNp9X/dM+ulptTwZctNm5AIvITCwoKK4VGBwMIpStKpxjhQGl+Kg4mUDHqxyrRbl0erdVKzaVWlFzNOzeJqHlbxnHs7qBg1Sam32Nf96MOE09atWa41ZUiYAdj4OKvTnHXShqRY1B6yOqPNU+pCRjelKFLJyiMIzp30QgXbPt5juM44r3bsM6Cxo0YNdLrp89D7euC/v5f0Noq/YcAxxcPao91DLXiHz/fn/TRQJ+kR7gJGarQvzvDuoZbNWlosnspTjUQm62klaiFkJBvJFweNOZyoy45FmsoHvrX5g7e9QqDWLTN9D1mJIULkDMKAKVzlgRGW4UCXbVZJ6z6qrgVJahCj1eivECg1QK3UmK9ZGNSuZ9XooMsVnK1BKRJOQ31PpZgoF1aShd4EpIxyInhOHVWaMtAaWhw3uaSRdzJAwEzhic91V9J29x9xTrhvKV2AbAOgUE+rgHsluROJy+aaYtMWFTpbDfjhYb3DnkBM7gCoY9NANV0zamuJPYlRNOiBdWU++Iv9eEeqgNad8HzLdnU426UlpoqXPOv3EyoxMgmD0dFJGiFByYnDfsG3bvmnnSOvTLZSlbKnL030TCgFYFJChdUgpUQCFTKRIBFIeh03FkJkJJwCs42Sd8Z0Dlq2fbmOhah/kV30/N51zrR9qDJDqgopbN4hMXslAwJzx30VT4Q7N8B/yU/foHcGpU0mM+ECy7nRxSPvVbTr7Y97nkjvoG69wrKU/wCcGyb3PIHfXtBV8IdouWJSBMuLSmQMgkhapOwQmPpUi2NuW0kZFPpxrr6LTVY6KsqiVKYbKiZJjbtOGFByN1kbwI31XUnOJ791Met7DJtSgwhICQlJCRCbwkqOG3EDqqimyBAJMSBP56aAe3ZuUdQ2NqkI7SAfTXZn1DZXMdULPetTR+CStX0QSP8ANFdEW7hQKfhQlVmbIyD4nrQ4PXXMnMq6nrui9Y3P2SgjygPWa5eoZ0EFnTegVduBIBGyrtm0Z7h5cDnItJSs/sKQi72L+3VJ3fQPOriYFgPwrS8scAy4P4Z66YtF+KxEf0bmG3xzt3dFLerzt5Ojv2VPg/RadHdTLorxGfmLwHz1Y0Eja45DoSf8xNDLSr2t798r7CKuqSoKQYwSAOnAY4Rxofam1XFpESpxStuRAA2Z4UAJ1v3Po/ptM/5jtpY04PdjvV9gU2myr5OyolJ5F0rXicpnDDE0nawO+6nSM5EdaB30AS1nnq4x2YVIhNZyVSIoNUpxrxzZUwGPVWWhGFBUeyHE+qtAmpXVTAjETJ35d1aAUBrUtv3TJ962o9sJ/ipjSmXUqnEzwjKB0dO2gepoF54nO4BHEz6qPrXDgnxlEdAAwwFB7bdHBYE4KHinvjZQ9LRBE4EHCdomj9zzVXes4U4gkYBaZndInDtoL2gyeVQYzWg+eDXQEgdFB29DtIUCgKRBkAKlMgzkqd2+iqF0FttsHYOyrHIpMm6ns6RVBBqyy6RPD1ig39hp+COwd1ZUfsmsoKqNDWiY5I+Un71eaRsrzDLjqm4uJnEpInIYTjiRTQ4nEYbKX9f3yLIU485xCeyVn7FBzIWa6MMCTJWuJxzIGePqqnpJ1IASkqOOKowMVecSgjnHLcJOOVDLSkKkYgDAbuugYfB3ox1wPvIbUoJPJC6NpCVqxJ3FPaaZ3dE2j4hyOA76I+DOwBFgbPxi3F9qigeZAo+7GUUHMtcrA8iyOFbS0iUCSIGK07a5o61FfQetWi/ZNjfaHjFEp3XkELT2lMddcDcGRGREjroHDU/RjrujnEJZdUh4uCUtqUJBupIIESFIHZSTZMeaRifTurtnguMaMs2Pvnj2PuVx/SCItD6RkHXI4BaooGHV8AKsQ+Cu0SODK+8U36PPtTUZ3V/aJ9dJmgVlTjEjGXzxlhQnzU7WBPtTfBf2qCJZJqnaBRNxI81UH6AQ+TjXPtPY2h3in7Ca6K+Jmue6bxtDvEY/RFAObH56q0TnUowwjd+fPUbmZoNkLlRqdsSQN9U7MrnmiVi8ccaAY4Ocd0mvEprZWZ4msKqA1qp4zo2kJPYVd4oppNJAChmlQP57BQDV164+ncrm9uI84jrpn0i2ClQPTPV/1QF23Bs/M1bYblXSMYmMMhxobo4JLaDtux2Yeqi1kXMTj6fNQH0PzUyHjFHtEWVpTDSlMslRSJJQkk7JJjPCrYsLOPtLPR7WKBcZfJqxy/n2+f1Ud9hNbGWp+bHoNTCwtEiWUcYI9BoFflj0VlM5sDXxSO1XfWUG4dns7qWPCCv2hv8Ae/wL20yNAhWzKlnwhq9qZBwl2eoJP3hQc9NnM3yePTxocpybxHws888qK2wKumcBEAUKsmCiMBOzZQdn1TBTYrKncygk8Re9dEFqxqhq05esdnjLkkA8Ui6odRBHVVxSTNBIHY6gT2CvnUI5g6j219B2kHk3Iz5NccbprhAsxugnKBQdY8HUI0bZh+8PlOrPrrkesLVy3WgRA5ZzsKiR5iK694Pv/jmAdzv+quKRvCJo9Ity5kFaELw6QUH7FAK1f/pEKMwOUvAbuTVMdQNPFiBS2lJw8cjoBgj00m6KaKSJ+CsA8W1jjNMFhdIaYwUu8DejExAk9sUBVaxFDrQvPGq7rA2WV09nrVQ99pR/sLp+in1qoPbVaQJxHbSRpNaS8540k9EZCmh2xrOWj3OsNj0robbNVrS4srSzdCvelWWzZNAsO5yJiNueyo3cpo/bdVbQ22ta0gBKSTBOQz2ZRj1UDZTKY20FSzeMaK2YQpJ6fXVlWgloZQ+fFWBH0v8AqobKm+sIA5xUAOndQDE4nrrR3OnBvU9cbfP3VC/qe5uPYe6gVkkiCMwZHEYinNVovpSvYtIJ4xj5xQ6z6ruDPqoqzYi2gNORBJKTuEifOR2mgvaFu3OB376J2cyRS5o5paXFNnCRI3GMMOqjVkJBg5ztoOm6Ec9ztfN9BNX0uUI0Fiw3jiJ+0avpnbjjhs6jjjQXELGc1OF9NV2wSMa9oJev0d1ZUN+soLxU3tSO00keElkq5AtgXRfBEmbxu4wegU1L04jIsk4bD+FVtJos1oCUO2dSxshxSYmMQUqB3ZUHPho5KmClLhKoxlJjt2dZ2Us2qwOIgrSpO4wbpjbeiIrqlo1fsZIAbfE4c10nLH3xM9dXtFaPs1nBVybrk/GFCiBtwwG7poEvVbWdtpASoSmOcnlQCFT4yCcCCMxOeOEmW/ROnbK/NwrBAkgqG+M0kiauKcsJKosrainAw0yT6enbXrVusrYhLCkJmIS2gDqAVQANNa6WdoKQzKnLxQFLMNAp8aYN4gZbATtrm1oWjxUyEjLGVGNuG+Mq7SLVZJKiyJ2nkUT21aRpazAeKQI+L9Q4UArVewNsWRltTsqCSTEAe2KLkQZyvR1Ur+EvRfObtDaklARya1KUAQbxKMAMQSo47KeHNMWScZ+rO3qqP9IWFY5yEkHYpn1FNBznVuz2VS/dV65dAlKlJuLUbuNwhRBkidm3fXQLNqrYkAJDRN3K8paiN8EqqJdk0WrHkmx/41DLoAiins6zbXB1hWzPZQVToay/FkfSX96tf0FZjmg/WOfeq6q1WYieUEcFd1Qey7N8entI9VBD+g7NuWODrg/iqUav2cjN365z71ZyzHyhA+l31Bb2mXkFv2WlIO1K0zhsxzHRQLuvLFmQwtptwl1YIIU+opSj35WCTmOaAc56DXFHGAk5YbK7hadSrM4LiraspGN3lGwON2IqG0+D2wLj2+7zYhLiBO2TIJJ6aABpbQ6VaAsr6b5UkNKWm9KYJKCQnYJUDwpP0NoUrWyYAHKpF4ESnnjHgMceiu2K0W2bP7GDzfJcnyYTKMEgQIg5jA8RS0nwdFIAbtiFAfGAEniUqHqoHL+Tbcn297/1f7VQP6rIOVoex6Gv9urWibMttptC3A4pCQkqnOMJxJPnNWngu6bsXoN0kggGMCRtE0AZOqQ2WhfWhv7lc41uCQtaUL5QRDaoABG0iAML0iRgY2022nQulSkguIVP985djpTkZ3ZdFKz+qrqFqFoUUKzBSlS0q2+ME9WAoAujVcp7Wcxkd3WaMexklJS4oXhkr0T00S0Sy1Z1zybjsxhyBV1yu6JjeKq2+xOOu+12V1qTjCHCk8ebcTwTGe2gc9UrMtdnSQJgqEyBiDjh10eRYFj3vnFU9TLCtqyJC0KSoqUSCMRJgYboAPWaPobPdQUhZFxiPR3177DPwT5u+iaU9FbXKAX7C/ZV5qyidz8yayg//9k="/>
          <p:cNvSpPr>
            <a:spLocks noChangeAspect="1" noChangeArrowheads="1"/>
          </p:cNvSpPr>
          <p:nvPr/>
        </p:nvSpPr>
        <p:spPr bwMode="auto">
          <a:xfrm>
            <a:off x="155575" y="-1600200"/>
            <a:ext cx="3876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QUExQVFRUXFx0bFxgYGBwYFxwdFx0dGBgdHBcYHCggHBwlHRgYITEiJSkrLi4uGB8zODMsNygtLisBCgoKBQUFDgUFDisZExkrKysrKysrKysrKysrKysrKysrKysrKysrKysrKysrKysrKysrKysrKysrKysrKysrK//AABEIANAA8gMBIgACEQEDEQH/xAAcAAACAgMBAQAAAAAAAAAAAAAFBgMEAAIHAQj/xABREAABAwEEBQYGDgUMAgMAAAABAgMRAAQSITEFBkFRcRMiYYGR0QcykqGxwRQjJEJSU1RygpOy0uHwFUNic8IWFzM0RGN0orPT4vGDozWUw//EABQBAQAAAAAAAAAAAAAAAAAAAAD/xAAUEQEAAAAAAAAAAAAAAAAAAAAA/9oADAMBAAIRAxEAPwDoJFRLA6KFq1ssXyhvz91VRrfYvlCPP3UBs1EoUGXrjYvlCZ4K7qrua7WLY+D1K9YoCrg/PZW7Axx3H0UBtGt1lShDpc5iyoJMKxKCArsmqw1/sOMu7D71XdQNQV0VhXJpRX4QbFsdV5BrU+ESxCOeo/R/GgclLqo/keFKv85Fi+E55I+9UB8IdlXzUh0qOA5onHD4VBd1icHsG0fuXPQam0wspTaCPhWfpiCrZ1VR1ic9wvmD/RK2bxV3TX6/peZHYXKBMZ1wVvfPQlpo9PwpqwnwhBOBNondybQPnNLOmj7GtS0AYJVI4Kxit39JsvCFpg0DKfCT02jsZHqrP5y/8T5TQ/gpHtFlT7w+uqTiYwoOgnwl9Fp+sbH/AOdRP+EZRGHsnEfHIw/9VIBNZNB0K3eEoqcUpKHwk3YTyyUgQkBWAbOZk57ajT4SnNiHv/sn/apAr0Gg6B/OY58U6eNpV6kVi/CSv4lXXaFn+GufhVbK40DuvwiOH9SOt531Gola+OH9Sj61/wBSxSck1tNB3Bi2X0JWQkFWjrITF69z3iYlUymcsSc99HrG77oP7s58aV7IuGWxJwsFgGWGLwBhWZOWGzDfVrSdsfSqbKlK1xBSoECJ3kjbQO1mfq0i0mudM6Q0qTIszHlZf56nTb9L/EWcfSH3qDowtU16gyRG8b6QG7XpfD2uzDiqrTb+l/g2YdfZQOKXuispNH6Y3WXyv+NZQSr1esuPudr6sV4dBWYHCztZfFp3cKPKiPxqJ2JoBB0LZ/iGvq091Rfohmf6FvyE91Giuq7q/RQDH7A3gOTRAyF0QJzgRhlXosCB+rR5I7qsLWJ6u+tg7QVzZE/Fo8kd1ZyAHvU9g7qmLleKPR5qCBTfQB1VWfQLpw2VcUv8xVZ/I0CvrKmLE+cvazRfTQBvlF5QVaGxJQoC8guFQggERIzoXrWPcLv7v1irNtdcS4/KlEezRcE81IUFzhO/bwoOe+EEe7nPmo+zS1THr8r3c781H2RS4aD0LIyNS2seLw9QqA1a0gmCn5o9AoKtazXpryg9mvJrKyKDAa2rUCsoJBWXsK0FbxgeFB2l9ATZmIiVMWLEKOCUPMAgjivz0UsapeV0I9dL1pswBKgAIs2jxIzMvMnEevbJ3UZsSvbV/MT6T3UB5tdToHRVNqrDSuFBba6at3gMKoJcqcGaCyV/NrKinorKCqdMWf49r6xPfUNp03ZpPt7Plp76HHUqw/J0dqu+oV6lWH5OjrKu+gIfpyzfKGfrE99UrRrDZflDPljvqsvU6xfJ0ec+uqr+qNiA/q7fYe+gnd05Z03VF9sJUCUkqEGCQYO2DhWn8p7IP7S15Yqq7oGzKCEFlBSgG4CmQLyiTA6TW7WrFkM+52cj7wHHZQTfypsYP9Za8r8K8c1usU/1hrtPdWidWLGP7MyfoD116nV2x/Jmfq091BGvXCxfKEdij/DVV7XCxkQHgSTA5q8zh8GrrmgLIP7Mx9Unuqu/oazpEpYaSRkQ2kEdgmgHa0v+4ngDmgA+UnDtq7pTFxf+MEY7kufntodrHhZFCTjc2k5rTV+3yVL/AMbunJK9uw40HO9fFe7nuCPsCl4mjmu593P8U/YTQI0GE1Zty5I4D0CqlTWs49VBGo1rWV5QbTXlYa8oNlKrBWteigkrY5HhWgotovVu12hJUxZX3U5BSG1KTMx4wEZ9lB1N4zfH91o/j47RqPSWlxZlFRaccCgBDcKIiTJE5VNa7O4hbgcQtHNsQAUkpxTyV6JGMEQd0Vb0ekFxz5qfSqgEs68p+SWz6urA17R8jtc/uz3UztZVLOGdAsJ173WK1k/uz3VYa16J/sNr8g91MKamZOJ4eo0C5/LpXyG1+Qe6spjuVlBfvVXW4K3UvpqstcddBG6sbKo2lzCJ81W3FVCGgrPAbTnh30C5ZrW4XlJKSlIPNVgQobMM540abXgeHdR6z6GshGF4K2c+TxgiKHW6xhoEzIjaLpGPZQUiT0VilVoHk5yntFRuWtE+OgfTHfQSk4Z+iqVqVzTUxfT8NPlCqNrtKLpAWidgvCgDaeBNnHSpr/URV22TfOeNtMxl4hOPRl1xVTTB9pR0usj/ANiO6rT2Kh/jV7YybIy255dM7KDnGup93Wj5w+ymgRo5rn/XbR84fZFAjQamprV41RVZ0kmHDQVayvaNataqWm3KhhvmgwpxXNbSc4Kt/QJPRQBKyun6T8ClsQ0FtOtPKiSgSg8EqVgTxiubWyyraWptxKkLSYUlQgg9INBCK9ryvRQHtSdEC1W1lpf9Hevu7riOcoYEHnRd4qFfRB0opAizIaSGwAhK1XUAZQEghI97sriPgxbSHHXC8htUBCEmCpd6VKhMyQAnH8Kd7Qi9JCglWSSokJwOfR/0DQdDtFrNqbWzaGkRAUlaFBQkGUKAmQQQJHqNI2jsHXRtAQPOqaCNaYW3aFFKVrQVXhycqzgQUjITjt4UR/SzTb7qnXEN34Kb6gJgqnPiKBhQY21IXdlAxrJZR/aWPrE99SJ1ksnypn6xPfQHELG+pWtvA+g0FRrNZPlDPlit29ZrJj7oZGHwxuNASIO6sod/KSy/KWvLHfWUFRzweMAxy9oMGPHHD4NVXPB4xP8AS2jyx92ntLWI4itFtT0UCEvwfsD9ZaPrP+NXLKwLGy4yzeWRKkpJvLJUMFHfEQBG6mS2uJaSpazgMgMydgHTSI9ph7lSp5KHWVmC1AF1OXtbmCkLj30wTmKA3ozTC0hCnEG9gDAkgkwBE4b+G41d06lFpZNnWVXVQcCbxhQVM4wMIx31DadBttIbtdmcdeZWMlKN5IyIWPfAHAziCOurrBUoBWASRgNvGdnDhQKH839lj9bx5T8K6bq7YW2mUBpplCEpAi7jgIxIGJ2ySTjQX2Oag0akXgUvPm8gAX8llOBvEEhM7EmKAtpvUux2xBS7ZWkKA5q2gG1ggYEFESNkGa59ZtAIswUluQnG8lUKxUAk4kTkKe39IPtrSELbuHxknx/2QnnTlexjYM5wA6aVeU4oDAkkCgWtLJPJNDDF9mMAP1idoog8624pCkqRPsly8lIm4pCbsA77onZgo1V0umEsYZ2hj/UTW9ns90iJg211RgYYtoz68aDm2uJm22j5/qFBSKNa2D3ZaP3h9VB1CgjNXdKj2w/nbVQ1f02fbVfnaaAfNdV1J0n7H0e2pKHHDKzcbAkrK4EndCRlXKzTzqDpIck4ytxSEpJPMwWUqzSCN6oE/tcKDoln1ntAcQ0uzPAOICkuJJupvfCSo7NsYiuW+FIhWkHFpM30Nk54KSgIUMc8Uz1096PtAdKG23LRy6lBvknCFJUgkxdIQnFGJG4Fc4VyvWda1Wp5SxB5RScPF5huAAjAwExO2gGGsFeVlBd0VauSebcxASsEwYwnnCRjiJFdZs6xaX0NMKS4pZ5gSoYgeMqZwSM642BTLqVaFWV9FsEpLV5ScJSskKQlB6FKkE7AlR2UHYrcprRYS23ddtyxN6OYyk5qg5k4xOeeAwK6vRCX4U+nlEnEXic9pMREzSmvSSwtTjq+UdcVfWTmSrIEnIYeKMkgbIBY9D6dKhhlMZYHHbOyKAmzqfYttnR2q+9Voan2IR7nRP0vvUQsTqVJkdf5/OVWbs7O2gHJ1SsXyZvz99bK1RsfyZrs/GiqKnuTvoAn8k7J8ma8n8a8owUGsoCqFZZ51oTSUrU5/ZpC0dp+9UDmp74CidI2nAE5nYJ+FQC9a9PF20qSk8xslCd0jBauN7DgkUDctquI2pOcdGPmoPo90kqJ2mT1gURcwzy28OFAW0daZWhPKqQgOJvC8bt1cCVJyOGBO0AgmukwEi6EwBkAIA6hXG2lHolJIHSJxHA+mmLQeh12tLhFttCCgp5gUYurBKCDMxgocUmg6Je7aVLaRZlkBLaUEld4Lu828kErClQACtIkd9QJYASG3XFuFolKXkvlCiBJAeQOYoCI5xSqBnSU3JcKlrUSoXRKjikKSsJxOPikxvE0Hc7bo5my2Rb9pIeUUwkAym8rxAg7TtvbIJ2UkHTKVJhYIURmBKSejaKo62adacDDTAShhhpOCRALqkgqgZm6DcA3ldAbwkqCQkkyQOzE7TQMekVIX7HCTMWliRBwHKJn1VcCZU3/AIh0nH+7b/CkGw6UWFJKJlKrwPSDIw/OVN9ifCywoRznnVDHHFtmY7YoOc63H3ZaY+NVQY0R1jXNrtJPxy/Moj1UMmg8KTRLTrJ5dQ2k/wARoejMcR6aNacVNpUcoHrNBTTZEgx4xjbl2D11d0FbXWbSjkrsrBbKSgKQsKiEKQSAQVXRMggwRiKptrkE9PoqW0pkIIyJIBGewiNxwoHV63W6zMPldmFgN27ygQvlnC5MIbccUogQlSlFJkJSYxIpa0ekhAG2NuNEtcNb3dIqYDmAbZSiMYUogF1wT8KBwCcCZmqC7UmUjPo3Zwdx4d1BWdsjLogJuOXZBTgCcYBTlicJFLsUf5eHUkbR6DProfpZm66uBgeeOCvxkUFECnbQmg7TaLGp5hsLasqTfF4BSlYuKKU5quoUMNkmJKjSgwjbkB6+4SeqmnV3W+12RDybKsNIdjC6FKTdF0FJOAUQYJg5DdQC7TZHU8ktxtaUOAqQpQuhY2qG8YjqijmrznVBwpdRJULxKoRdF4kwEiEgEnIZAZUWsRKDIkHDaYI9dB03QV685tSbpHQTJPbhR9pM7PNSk/qwq1BKxaHWgMuTMAyAZOPV1Gt7N4PlfLrV5X40DiizHdVgJMUpjwfLw93WryqnR4PVnO3WryhQH46PTXtLn83y/l1q7RWUDRcqG1N+1r+Yr0GraUDfVLWG0BqzPLJybUBhtULqR2kUHBmcCduAzq77JBiO3Z2bd5nsqs83GIiMuqq6VwZEGNn4UF5uyLvSkhQUTd96dpOB4HbRnQGlzY3w48lSGlIKXMJj3yT1Lw/8poAm2x70gnNRMnqEQKaNRNNBu2NrcgMpSvlJiCm6cCD+1cz3UFh1xBsrttWpPJWgAhMgHlCki4naVpcTHzZJpPJlMe+TCknLIjbwJFdA8Kdq0baGC6yEF8LCEKbMSrmlQUkc0wjOROCccADz2zHJN0rgSAPG3EYbMqCVLqipKjgkJN0dOHO4kTwmt0WkmNkbyZ6cI9dQKU4cTe6AkQkdudV0OLBxnrwoI0OELUE/COeGZn1046sWq8pDRkXFKUBGPPABx3SifpUlO2RZJcF0IUq7eUYAUEJVHEg4de6jOrlqLdqYSoqIvXcUKTF8FIzwOJFAQ0zqItbjrjbo5ylLIUkgc/n+MJyvRlsNArXqVaUyEgLUBzgCBmYEExOIO7Lprq9nF5txBzM9ggd1UbM/fcXOJhKTxuqcPVFByV3QzzagVtquhYBUMU5gZ1NrARyy44YdE99POlle0WkDCHo4gKSFfnppB02qXXfnkDqMUEFn8XH87a3UowU7L14dGBrUKwipnnAoIF0AgKkwZVMeMScYyEAYb86Dd1yF4DEAQFYGSNuAwGfAjOvUK5oJzmTO/wBVejnKXzt3r7qjKoI3UEb3NKDliR2x+NbaXTKW1bcR3eg9tQWgc3goeg1LazLKTuWPODt6qCowmfz+d9WwTdG6obGiT1GrqUQeqgr2YkqPDuoihxYTAzGw7eHTULLYknoGfSfwojZbLf8AFCif2RtoOpajWouWJkzsIV0FJun0Dtprs6t/dSbqGkpaUgxIIJERiZBOO3mj8mm5CKC+hfQanQsY9E+iqrWVTIUZOGw+gzQYXqyvAg9FZQI6dD6V+WNTvubOF2lvW9VtQWmbTaA6lYLgCU3QCg3RMAE+MSNmHRXVGz6D6K5RrvauU0i6NjSG2xxCS4rzueagV7QNwxoWpsyaMviqahQUeQVGBqVNgWpOGZOHSdgw6atKERRHV9ouWyytD45K1cGTyh8yYoNNatAqsfscKJJuqB5wIvApKilN0FKcds8aDsWghSScpAIEjBRunEbYOe8CmnwohZtiSpUpLQuJx5okhWe0qBOGyN1J7iYSer00BO1EpUUqJ6F4SR+2kYL+cIOGM1GsyCNuAwxmTGH5mrFo+CQTtB6DjHnqJaRtTeHYeo5UGjzBQ1BVEqKrhkJ5wSM05GEgT+SW1J0MVuNPLEIC1XBfvFRbG6IKUlQxzkUIWlxw3ALy8IAzWCQkYE+MFFIiTnOQNdE1UaQhiyJS4lz2txUpGRUoKUL3RJEbc9lAX0SkXcsSpxPYsH0VQsTEWhQ/vQD1NAeuruiRIR++d6KgtBh5atz4/wBJNAtaWali0q3WhW0DJ1vPsrnb5vKKvhKKu0k0+aaf9yWiMbzzv+sgCkJ0zQexIqJxZvRlAipyu6LxzAw47OrKqKFnHfQWrO4QrGYIjA47/wA8axxeNVSs4dGVTOK276DZZJSeIrdw+1EYeMmceOzrNQJVOHTW9owRxI9ZoLWhWSvlEp8aEkcAqFY9YrYOmcdm/Oq2hnVJfbKc7wHUcFeaaJaZs115QHvoUkbOf+MigxJhPHGeH5NENGO4FN5SQc4GIw9FUCMAJiMsPXXtnbPTPHpE/npoH/Q71pAAsgavkC8HZCboGwjbJHaaLC06XH6uyEcT30J1OeIda6QodiSf4RT6FzQL6Lbpb4qy9v8Ay6atNWzSw/U2Y/S/5UabNW0OUC97K0t8TZvK/wCdZTFePTWUELTmI4VxJFpLrjzpMlx1a+pSpA7IHVTha9M6SQ04pdnYCQhUqCxIkRIAWcROW+krRyQEDCM8Ov8ACgy0qqig41adzrRKO2g1dEZjjTf4L7AkuvWgjnJTcb6L0Fw9cpA4KpQeVhx9Apz0Va9IWdsJRo++LoTfLqQSAObzQcMOugo+FZEWizK+E2oH6Kv+dJNq8WNp9X/dM+ulptTwZctNm5AIvITCwoKK4VGBwMIpStKpxjhQGl+Kg4mUDHqxyrRbl0erdVKzaVWlFzNOzeJqHlbxnHs7qBg1Sam32Nf96MOE09atWa41ZUiYAdj4OKvTnHXShqRY1B6yOqPNU+pCRjelKFLJyiMIzp30QgXbPt5juM44r3bsM6Cxo0YNdLrp89D7euC/v5f0Noq/YcAxxcPao91DLXiHz/fn/TRQJ+kR7gJGarQvzvDuoZbNWlosnspTjUQm62klaiFkJBvJFweNOZyoy45FmsoHvrX5g7e9QqDWLTN9D1mJIULkDMKAKVzlgRGW4UCXbVZJ6z6qrgVJahCj1eivECg1QK3UmK9ZGNSuZ9XooMsVnK1BKRJOQ31PpZgoF1aShd4EpIxyInhOHVWaMtAaWhw3uaSRdzJAwEzhic91V9J29x9xTrhvKV2AbAOgUE+rgHsluROJy+aaYtMWFTpbDfjhYb3DnkBM7gCoY9NANV0zamuJPYlRNOiBdWU++Iv9eEeqgNad8HzLdnU426UlpoqXPOv3EyoxMgmD0dFJGiFByYnDfsG3bvmnnSOvTLZSlbKnL030TCgFYFJChdUgpUQCFTKRIBFIeh03FkJkJJwCs42Sd8Z0Dlq2fbmOhah/kV30/N51zrR9qDJDqgopbN4hMXslAwJzx30VT4Q7N8B/yU/foHcGpU0mM+ECy7nRxSPvVbTr7Y97nkjvoG69wrKU/wCcGyb3PIHfXtBV8IdouWJSBMuLSmQMgkhapOwQmPpUi2NuW0kZFPpxrr6LTVY6KsqiVKYbKiZJjbtOGFByN1kbwI31XUnOJ791Met7DJtSgwhICQlJCRCbwkqOG3EDqqimyBAJMSBP56aAe3ZuUdQ2NqkI7SAfTXZn1DZXMdULPetTR+CStX0QSP8ANFdEW7hQKfhQlVmbIyD4nrQ4PXXMnMq6nrui9Y3P2SgjygPWa5eoZ0EFnTegVduBIBGyrtm0Z7h5cDnItJSs/sKQi72L+3VJ3fQPOriYFgPwrS8scAy4P4Z66YtF+KxEf0bmG3xzt3dFLerzt5Ojv2VPg/RadHdTLorxGfmLwHz1Y0Eja45DoSf8xNDLSr2t798r7CKuqSoKQYwSAOnAY4Rxofam1XFpESpxStuRAA2Z4UAJ1v3Po/ptM/5jtpY04PdjvV9gU2myr5OyolJ5F0rXicpnDDE0nawO+6nSM5EdaB30AS1nnq4x2YVIhNZyVSIoNUpxrxzZUwGPVWWhGFBUeyHE+qtAmpXVTAjETJ35d1aAUBrUtv3TJ962o9sJ/ipjSmXUqnEzwjKB0dO2gepoF54nO4BHEz6qPrXDgnxlEdAAwwFB7bdHBYE4KHinvjZQ9LRBE4EHCdomj9zzVXes4U4gkYBaZndInDtoL2gyeVQYzWg+eDXQEgdFB29DtIUCgKRBkAKlMgzkqd2+iqF0FttsHYOyrHIpMm6ns6RVBBqyy6RPD1ig39hp+COwd1ZUfsmsoKqNDWiY5I+Un71eaRsrzDLjqm4uJnEpInIYTjiRTQ4nEYbKX9f3yLIU485xCeyVn7FBzIWa6MMCTJWuJxzIGePqqnpJ1IASkqOOKowMVecSgjnHLcJOOVDLSkKkYgDAbuugYfB3ox1wPvIbUoJPJC6NpCVqxJ3FPaaZ3dE2j4hyOA76I+DOwBFgbPxi3F9qigeZAo+7GUUHMtcrA8iyOFbS0iUCSIGK07a5o61FfQetWi/ZNjfaHjFEp3XkELT2lMddcDcGRGREjroHDU/RjrujnEJZdUh4uCUtqUJBupIIESFIHZSTZMeaRifTurtnguMaMs2Pvnj2PuVx/SCItD6RkHXI4BaooGHV8AKsQ+Cu0SODK+8U36PPtTUZ3V/aJ9dJmgVlTjEjGXzxlhQnzU7WBPtTfBf2qCJZJqnaBRNxI81UH6AQ+TjXPtPY2h3in7Ca6K+Jmue6bxtDvEY/RFAObH56q0TnUowwjd+fPUbmZoNkLlRqdsSQN9U7MrnmiVi8ccaAY4Ocd0mvEprZWZ4msKqA1qp4zo2kJPYVd4oppNJAChmlQP57BQDV164+ncrm9uI84jrpn0i2ClQPTPV/1QF23Bs/M1bYblXSMYmMMhxobo4JLaDtux2Yeqi1kXMTj6fNQH0PzUyHjFHtEWVpTDSlMslRSJJQkk7JJjPCrYsLOPtLPR7WKBcZfJqxy/n2+f1Ud9hNbGWp+bHoNTCwtEiWUcYI9BoFflj0VlM5sDXxSO1XfWUG4dns7qWPCCv2hv8Ae/wL20yNAhWzKlnwhq9qZBwl2eoJP3hQc9NnM3yePTxocpybxHws888qK2wKumcBEAUKsmCiMBOzZQdn1TBTYrKncygk8Re9dEFqxqhq05esdnjLkkA8Ui6odRBHVVxSTNBIHY6gT2CvnUI5g6j219B2kHk3Iz5NccbprhAsxugnKBQdY8HUI0bZh+8PlOrPrrkesLVy3WgRA5ZzsKiR5iK694Pv/jmAdzv+quKRvCJo9Ity5kFaELw6QUH7FAK1f/pEKMwOUvAbuTVMdQNPFiBS2lJw8cjoBgj00m6KaKSJ+CsA8W1jjNMFhdIaYwUu8DejExAk9sUBVaxFDrQvPGq7rA2WV09nrVQ99pR/sLp+in1qoPbVaQJxHbSRpNaS8540k9EZCmh2xrOWj3OsNj0robbNVrS4srSzdCvelWWzZNAsO5yJiNueyo3cpo/bdVbQ22ta0gBKSTBOQz2ZRj1UDZTKY20FSzeMaK2YQpJ6fXVlWgloZQ+fFWBH0v8AqobKm+sIA5xUAOndQDE4nrrR3OnBvU9cbfP3VC/qe5uPYe6gVkkiCMwZHEYinNVovpSvYtIJ4xj5xQ6z6ruDPqoqzYi2gNORBJKTuEifOR2mgvaFu3OB376J2cyRS5o5paXFNnCRI3GMMOqjVkJBg5ztoOm6Ec9ztfN9BNX0uUI0Fiw3jiJ+0avpnbjjhs6jjjQXELGc1OF9NV2wSMa9oJev0d1ZUN+soLxU3tSO00keElkq5AtgXRfBEmbxu4wegU1L04jIsk4bD+FVtJos1oCUO2dSxshxSYmMQUqB3ZUHPho5KmClLhKoxlJjt2dZ2Us2qwOIgrSpO4wbpjbeiIrqlo1fsZIAbfE4c10nLH3xM9dXtFaPs1nBVybrk/GFCiBtwwG7poEvVbWdtpASoSmOcnlQCFT4yCcCCMxOeOEmW/ROnbK/NwrBAkgqG+M0kiauKcsJKosrainAw0yT6enbXrVusrYhLCkJmIS2gDqAVQANNa6WdoKQzKnLxQFLMNAp8aYN4gZbATtrm1oWjxUyEjLGVGNuG+Mq7SLVZJKiyJ2nkUT21aRpazAeKQI+L9Q4UArVewNsWRltTsqCSTEAe2KLkQZyvR1Ur+EvRfObtDaklARya1KUAQbxKMAMQSo47KeHNMWScZ+rO3qqP9IWFY5yEkHYpn1FNBznVuz2VS/dV65dAlKlJuLUbuNwhRBkidm3fXQLNqrYkAJDRN3K8paiN8EqqJdk0WrHkmx/41DLoAiins6zbXB1hWzPZQVToay/FkfSX96tf0FZjmg/WOfeq6q1WYieUEcFd1Qey7N8entI9VBD+g7NuWODrg/iqUav2cjN365z71ZyzHyhA+l31Bb2mXkFv2WlIO1K0zhsxzHRQLuvLFmQwtptwl1YIIU+opSj35WCTmOaAc56DXFHGAk5YbK7hadSrM4LiraspGN3lGwON2IqG0+D2wLj2+7zYhLiBO2TIJJ6aABpbQ6VaAsr6b5UkNKWm9KYJKCQnYJUDwpP0NoUrWyYAHKpF4ESnnjHgMceiu2K0W2bP7GDzfJcnyYTKMEgQIg5jA8RS0nwdFIAbtiFAfGAEniUqHqoHL+Tbcn297/1f7VQP6rIOVoex6Gv9urWibMttptC3A4pCQkqnOMJxJPnNWngu6bsXoN0kggGMCRtE0AZOqQ2WhfWhv7lc41uCQtaUL5QRDaoABG0iAML0iRgY2022nQulSkguIVP985djpTkZ3ZdFKz+qrqFqFoUUKzBSlS0q2+ME9WAoAujVcp7Wcxkd3WaMexklJS4oXhkr0T00S0Sy1Z1zybjsxhyBV1yu6JjeKq2+xOOu+12V1qTjCHCk8ebcTwTGe2gc9UrMtdnSQJgqEyBiDjh10eRYFj3vnFU9TLCtqyJC0KSoqUSCMRJgYboAPWaPobPdQUhZFxiPR3177DPwT5u+iaU9FbXKAX7C/ZV5qyidz8yayg//9k="/>
          <p:cNvSpPr>
            <a:spLocks noChangeAspect="1" noChangeArrowheads="1"/>
          </p:cNvSpPr>
          <p:nvPr/>
        </p:nvSpPr>
        <p:spPr bwMode="auto">
          <a:xfrm>
            <a:off x="307975" y="-1447800"/>
            <a:ext cx="3876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92" y="3728489"/>
            <a:ext cx="2860675" cy="24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en-US" sz="4400" dirty="0" smtClean="0"/>
              <a:t>Harsh Conditions for Germany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8553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Germany had to</a:t>
            </a:r>
          </a:p>
          <a:p>
            <a:pPr lvl="1"/>
            <a:r>
              <a:rPr lang="en-US" sz="2400" dirty="0" smtClean="0"/>
              <a:t>Accept </a:t>
            </a:r>
            <a:r>
              <a:rPr lang="en-US" sz="2400" b="1" dirty="0" smtClean="0"/>
              <a:t>total responsibility </a:t>
            </a:r>
            <a:r>
              <a:rPr lang="en-US" sz="2400" dirty="0" smtClean="0"/>
              <a:t>for causing the war;</a:t>
            </a:r>
          </a:p>
          <a:p>
            <a:pPr lvl="1"/>
            <a:r>
              <a:rPr lang="en-US" sz="2400" dirty="0" smtClean="0"/>
              <a:t>Pay 32 billion in </a:t>
            </a:r>
            <a:r>
              <a:rPr lang="en-US" sz="2400" b="1" dirty="0" smtClean="0"/>
              <a:t>reparations </a:t>
            </a:r>
            <a:r>
              <a:rPr lang="en-US" dirty="0" smtClean="0"/>
              <a:t>(“I’m sorry” money)</a:t>
            </a:r>
            <a:endParaRPr lang="en-US" sz="2400" dirty="0" smtClean="0"/>
          </a:p>
          <a:p>
            <a:pPr lvl="1"/>
            <a:r>
              <a:rPr lang="en-US" sz="2400" dirty="0" smtClean="0"/>
              <a:t>Get rid of their </a:t>
            </a:r>
            <a:r>
              <a:rPr lang="en-US" sz="2400" dirty="0"/>
              <a:t>an </a:t>
            </a:r>
            <a:r>
              <a:rPr lang="en-US" sz="2400" b="1" dirty="0"/>
              <a:t>army</a:t>
            </a:r>
            <a:r>
              <a:rPr lang="en-US" sz="2400" dirty="0"/>
              <a:t> </a:t>
            </a:r>
            <a:r>
              <a:rPr lang="en-US" sz="2400" dirty="0" smtClean="0"/>
              <a:t>and navy</a:t>
            </a:r>
          </a:p>
          <a:p>
            <a:r>
              <a:rPr lang="en-US" sz="2800" dirty="0" smtClean="0"/>
              <a:t>Germany lost</a:t>
            </a:r>
          </a:p>
          <a:p>
            <a:pPr lvl="1"/>
            <a:r>
              <a:rPr lang="en-US" sz="2400" dirty="0" smtClean="0"/>
              <a:t>25 million sq. miles of </a:t>
            </a:r>
            <a:r>
              <a:rPr lang="en-US" sz="2400" b="1" dirty="0" smtClean="0"/>
              <a:t>territory</a:t>
            </a:r>
            <a:r>
              <a:rPr lang="en-US" sz="2400" dirty="0" smtClean="0"/>
              <a:t> </a:t>
            </a:r>
            <a:r>
              <a:rPr lang="en-US" dirty="0" smtClean="0"/>
              <a:t>and </a:t>
            </a:r>
            <a:r>
              <a:rPr lang="en-US" sz="2400" dirty="0" smtClean="0"/>
              <a:t>7 million citizens</a:t>
            </a:r>
          </a:p>
          <a:p>
            <a:pPr lvl="1"/>
            <a:r>
              <a:rPr lang="en-US" sz="2400" dirty="0" smtClean="0"/>
              <a:t>All their </a:t>
            </a:r>
            <a:r>
              <a:rPr lang="en-US" sz="2400" b="1" dirty="0" smtClean="0"/>
              <a:t>colonies</a:t>
            </a:r>
            <a:r>
              <a:rPr lang="en-US" sz="2400" dirty="0" smtClean="0"/>
              <a:t> in Africa </a:t>
            </a:r>
            <a:r>
              <a:rPr lang="en-US" dirty="0" smtClean="0"/>
              <a:t>(Cameroon, </a:t>
            </a:r>
            <a:r>
              <a:rPr lang="en-US" dirty="0"/>
              <a:t>N</a:t>
            </a:r>
            <a:r>
              <a:rPr lang="en-US" dirty="0" smtClean="0"/>
              <a:t>amibia, Togo, Rwanda, and Burundi).</a:t>
            </a:r>
            <a:endParaRPr lang="en-US" sz="2400" dirty="0"/>
          </a:p>
        </p:txBody>
      </p:sp>
      <p:pic>
        <p:nvPicPr>
          <p:cNvPr id="2050" name="Picture 2" descr="http://www.johndclare.net/images/map%20of%20versa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27953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05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3104</TotalTime>
  <Words>298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The End of the first World War</vt:lpstr>
      <vt:lpstr>The Central Powers lose!</vt:lpstr>
      <vt:lpstr>I. British Naval Blockade</vt:lpstr>
      <vt:lpstr>II. The U.S. enters the war</vt:lpstr>
      <vt:lpstr>B.  Why did the USA enter? </vt:lpstr>
      <vt:lpstr>III. Armistice</vt:lpstr>
      <vt:lpstr>IV. Treaty of Versailles</vt:lpstr>
      <vt:lpstr>V. Harsh Conditions for Germany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first World War</dc:title>
  <dc:creator>Administrator</dc:creator>
  <cp:lastModifiedBy>Admin</cp:lastModifiedBy>
  <cp:revision>13</cp:revision>
  <dcterms:created xsi:type="dcterms:W3CDTF">2011-12-08T14:10:15Z</dcterms:created>
  <dcterms:modified xsi:type="dcterms:W3CDTF">2015-01-16T17:27:31Z</dcterms:modified>
</cp:coreProperties>
</file>