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3" r:id="rId8"/>
    <p:sldId id="264" r:id="rId9"/>
    <p:sldId id="261" r:id="rId10"/>
    <p:sldId id="262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1299218-2853-4C53-9356-4D157604D861}" type="datetimeFigureOut">
              <a:rPr lang="en-US" smtClean="0"/>
              <a:t>11/21/2014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EBF80CD-E89E-4594-AE3D-DA0B010317B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9218-2853-4C53-9356-4D157604D861}" type="datetimeFigureOut">
              <a:rPr lang="en-US" smtClean="0"/>
              <a:t>11/21/2014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80CD-E89E-4594-AE3D-DA0B010317B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9218-2853-4C53-9356-4D157604D861}" type="datetimeFigureOut">
              <a:rPr lang="en-US" smtClean="0"/>
              <a:t>11/21/2014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80CD-E89E-4594-AE3D-DA0B010317B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1299218-2853-4C53-9356-4D157604D861}" type="datetimeFigureOut">
              <a:rPr lang="en-US" smtClean="0"/>
              <a:t>11/21/2014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80CD-E89E-4594-AE3D-DA0B010317B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1299218-2853-4C53-9356-4D157604D861}" type="datetimeFigureOut">
              <a:rPr lang="en-US" smtClean="0"/>
              <a:t>11/21/2014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EBF80CD-E89E-4594-AE3D-DA0B010317B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1299218-2853-4C53-9356-4D157604D861}" type="datetimeFigureOut">
              <a:rPr lang="en-US" smtClean="0"/>
              <a:t>11/21/2014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EBF80CD-E89E-4594-AE3D-DA0B010317B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1299218-2853-4C53-9356-4D157604D861}" type="datetimeFigureOut">
              <a:rPr lang="en-US" smtClean="0"/>
              <a:t>11/21/2014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EBF80CD-E89E-4594-AE3D-DA0B010317B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9218-2853-4C53-9356-4D157604D861}" type="datetimeFigureOut">
              <a:rPr lang="en-US" smtClean="0"/>
              <a:t>11/21/2014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80CD-E89E-4594-AE3D-DA0B010317B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1299218-2853-4C53-9356-4D157604D861}" type="datetimeFigureOut">
              <a:rPr lang="en-US" smtClean="0"/>
              <a:t>11/21/2014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EBF80CD-E89E-4594-AE3D-DA0B010317B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1299218-2853-4C53-9356-4D157604D861}" type="datetimeFigureOut">
              <a:rPr lang="en-US" smtClean="0"/>
              <a:t>11/21/2014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EBF80CD-E89E-4594-AE3D-DA0B010317B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1299218-2853-4C53-9356-4D157604D861}" type="datetimeFigureOut">
              <a:rPr lang="en-US" smtClean="0"/>
              <a:t>11/21/2014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EBF80CD-E89E-4594-AE3D-DA0B010317B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1299218-2853-4C53-9356-4D157604D861}" type="datetimeFigureOut">
              <a:rPr lang="en-US" smtClean="0"/>
              <a:t>11/21/2014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EBF80CD-E89E-4594-AE3D-DA0B010317BA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en.wikipedia.org/wiki/Mattachine_Societ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LGBTQ rights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Lesbian, gay, bisexual, transgender, and queer 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84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Christine </a:t>
            </a:r>
            <a:r>
              <a:rPr lang="en-US" dirty="0" smtClean="0"/>
              <a:t>Jorgensen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257800" cy="4778408"/>
          </a:xfrm>
        </p:spPr>
        <p:txBody>
          <a:bodyPr/>
          <a:lstStyle/>
          <a:p>
            <a:pPr lvl="1"/>
            <a:r>
              <a:rPr lang="en-US" dirty="0" smtClean="0"/>
              <a:t>born in the Bronx</a:t>
            </a:r>
          </a:p>
          <a:p>
            <a:pPr lvl="1"/>
            <a:r>
              <a:rPr lang="en-US" dirty="0" smtClean="0"/>
              <a:t>was a soldier in WWII</a:t>
            </a:r>
          </a:p>
          <a:p>
            <a:r>
              <a:rPr lang="en-US" dirty="0" smtClean="0"/>
              <a:t>Transitions to being a woman through a series of operations in Copenhagen, Denmark</a:t>
            </a:r>
          </a:p>
          <a:p>
            <a:r>
              <a:rPr lang="en-US" dirty="0" smtClean="0"/>
              <a:t>Is an activist for transgender rights.</a:t>
            </a:r>
            <a:endParaRPr lang="en-US" dirty="0"/>
          </a:p>
        </p:txBody>
      </p:sp>
      <p:pic>
        <p:nvPicPr>
          <p:cNvPr id="4098" name="Picture 2" descr="Christine Jorgensen Reveals (album cover ar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2615140" cy="342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3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Stonewall Riots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57912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Greenwich Village in 1969</a:t>
            </a:r>
          </a:p>
          <a:p>
            <a:r>
              <a:rPr lang="en-US" dirty="0" smtClean="0"/>
              <a:t>There was routine raid on a gay bar.</a:t>
            </a:r>
          </a:p>
          <a:p>
            <a:r>
              <a:rPr lang="en-US" dirty="0" smtClean="0"/>
              <a:t>Crowds formed on the street and threw things at the cops.</a:t>
            </a:r>
          </a:p>
          <a:p>
            <a:r>
              <a:rPr lang="en-US" dirty="0" smtClean="0"/>
              <a:t>When the cops pushed back, the crowds mocked and sang.</a:t>
            </a:r>
            <a:endParaRPr lang="en-US" dirty="0"/>
          </a:p>
        </p:txBody>
      </p:sp>
      <p:pic>
        <p:nvPicPr>
          <p:cNvPr id="6146" name="Picture 2" descr="A black and white photograph of The Stonewall Inn, showing half of a sign that was placed in the window by the Mattachine Society several days following the ri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20955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 black and white photograph showing the backs of three uniformed police officers and a man with short-cropped hair in a suit pushing back a crowd of young men with longer hair dressed in jeans and contemporary clothing for the late 1960s, arguing and defying the police; other people in the background on a stoop are watc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71" y="4343400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56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7086600" cy="411480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Canada March </a:t>
            </a:r>
            <a:r>
              <a:rPr lang="en-US" b="1" dirty="0" smtClean="0"/>
              <a:t>1964 </a:t>
            </a:r>
            <a:r>
              <a:rPr lang="en-US" dirty="0" smtClean="0"/>
              <a:t>marches for homosexual rights, included men in drag, protests outside Canadian Parliament</a:t>
            </a:r>
            <a:endParaRPr lang="en-US" b="1" dirty="0"/>
          </a:p>
          <a:p>
            <a:r>
              <a:rPr lang="en-US" dirty="0" smtClean="0"/>
              <a:t>Decriminalizes homosexuality in 1969</a:t>
            </a:r>
          </a:p>
          <a:p>
            <a:r>
              <a:rPr lang="en-US" dirty="0" smtClean="0"/>
              <a:t>Pierre </a:t>
            </a:r>
            <a:r>
              <a:rPr lang="en-US" dirty="0"/>
              <a:t>Trudeau, the Canadian Prime Minister is quoted as having said: "The state has no place in the bedrooms of the nation."</a:t>
            </a:r>
          </a:p>
        </p:txBody>
      </p:sp>
      <p:pic>
        <p:nvPicPr>
          <p:cNvPr id="7170" name="Picture 2" descr="https://encrypted-tbn2.gstatic.com/images?q=tbn:ANd9GcSQfKyN5ulff8ElKjbR3Ve000FF50-6n04S8ThllcPoxvkWYyX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1"/>
          <a:stretch/>
        </p:blipFill>
        <p:spPr bwMode="auto">
          <a:xfrm>
            <a:off x="5410200" y="304800"/>
            <a:ext cx="316910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5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1970s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248400" cy="508320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1970 – </a:t>
            </a:r>
            <a:r>
              <a:rPr lang="en-US" dirty="0" smtClean="0"/>
              <a:t>First Gay Pride Parade is held in New York.</a:t>
            </a:r>
          </a:p>
          <a:p>
            <a:r>
              <a:rPr lang="en-US" b="1" dirty="0" smtClean="0"/>
              <a:t>1972</a:t>
            </a:r>
            <a:r>
              <a:rPr lang="en-US" dirty="0"/>
              <a:t> – </a:t>
            </a:r>
            <a:r>
              <a:rPr lang="en-US" b="1" dirty="0"/>
              <a:t>Sweden</a:t>
            </a:r>
            <a:r>
              <a:rPr lang="en-US" dirty="0"/>
              <a:t> becomes first country in the world to allow transsexuals to legally change their sex, and provides free hormone therapy</a:t>
            </a:r>
            <a:endParaRPr lang="en-US" b="1" dirty="0" smtClean="0"/>
          </a:p>
          <a:p>
            <a:r>
              <a:rPr lang="en-US" b="1" dirty="0" smtClean="0"/>
              <a:t>1973</a:t>
            </a:r>
            <a:r>
              <a:rPr lang="en-US" dirty="0"/>
              <a:t> </a:t>
            </a:r>
            <a:r>
              <a:rPr lang="en-US" dirty="0" smtClean="0"/>
              <a:t>–the </a:t>
            </a:r>
            <a:r>
              <a:rPr lang="en-US" dirty="0"/>
              <a:t>Australian and New Zealand College of Psychiatry Federal Council declares homosexuality </a:t>
            </a:r>
            <a:r>
              <a:rPr lang="en-US" b="1" dirty="0"/>
              <a:t>not an illness</a:t>
            </a:r>
          </a:p>
        </p:txBody>
      </p:sp>
      <p:sp>
        <p:nvSpPr>
          <p:cNvPr id="4" name="AutoShape 2" descr="data:image/jpeg;base64,/9j/4AAQSkZJRgABAQAAAQABAAD/2wCEAAkGBhQSERUTExQWFRUWGBwaGBgYGRwYIBsaGBsgHB8eHx8dHCYeHBwjHB0XHy8jJCgpLSwsHB8xNTAqNSYrLSkBCQoKDgwNFA8PFCkcFBwpKSkpKSkpKSkpKSkpKSkpKSkpKSkpKSkpKSkpKSkpKSkpKSkpKSwpKSkpKSkpKSkpKf/AABEIALMBGQMBIgACEQEDEQH/xAAcAAACAgMBAQAAAAAAAAAAAAAFBgMEAAIHAQj/xABJEAACAQIEAwQFCQQHBwUBAAABAhEDIQAEEjEFQVEGEyJhMnGBkaEHFCNCUrHB0fBicqLhFRYkM1OS0kNUgpOywvEXJXOz0zT/xAAWAQEBAQAAAAAAAAAAAAAAAAAAAQL/xAAWEQEBAQAAAAAAAAAAAAAAAAAAEQH/2gAMAwEAAhEDEQA/AOZM+0nljUt1OPSdt9saGMZaV6xVmCMOUzvbBDI5ioKdUs/eIEaFck7QImdUXNgRvgdUy7B9RBAK2aCAYi20Hntgnkgoy3j1FW1A6YBvUAtOKKeVr0i9P0qZVg0MNYMMDZhce1T5nFzOx3rkfaPwgYhyOVpd4WWsrQpGhhoYGABG6tEXg42rvqqOf22+DHEGs7Yjqn9e7Ek4ic7C+4+8fzwHaOxmRy78JoU6iIRUSoGmATNRwTMbjr5YqZj5K8odXdZiqh5XSsot0AVo9Zxa+TrK95w3KkiYFUTMbV6nlfDJV4IpHot/CfyxplzzMfJDXt3WYoVfXqpH2DxDpzwG4h8n2fpSTlqhAO9OKkjqAhLeyJ8sdMp8IKu6qWBNORIKwwZSDvB6e2MbHM5qkJlSBv4oxItcXzGSenepTenJ/wBorJ5fXAIxtRXwn97fHbD2kzAUh6M+dnHtjHuaq5V3irlKLkbkosz69M4sK4iHYglubpeB9moeQxa4flw3eTeFJ+B29X5Y7GOBcNfegE52LDaR9VvM8ueN6fye8PqA92HXkdLsN/XOBXCatGWZAHuzbR1O2NVofSOfFdZHqdjv1i8Y7bW+RnKltS1cwtybOsXk/YBG+Kz/ACJ0dJC5iqG0qqsQhHhJ9IQNUyeY9eIVyeiJG+x/H7sTd4ZAYBgPQMQUJ3AMXU9DzNox08fI++jScwjETpbuysDl9c/kek3xSqfI5W5V6XuYfgcUrnlWgVXVyYEhhcG9xO2oEQRuPbcLS/8A4wDuT7yWJx1LMfJDmQGC1cuQxBKmpUUEj1IYMWnfA/P/ACM5nTpo1MuV1BgDUeRBJiRSvHImPzilbJue/ZNRKGnJUxBifwtiPjHBpQ1E9E7dRH1T+Bn8JbqXyZZ9KzVDTVwaZC6KizMGx1FeZxZ4Z2GzyLQp/NjApRUlkiQBCnxEGTNxMR53BE7PcfqZOpqSdSkECfSHNTIPhInkYNxfHcOCcfp5ygtakZVrFTujDdG6EfEQRIIOEDivyPZtyWXuaY5CpUiPKQrWww9i+wr8PbvK+epaai+KiillYjZg5Iki4kLcerDE0zrXABLQAJk9AMbcNzi1qWukQ6SYK3mLH443biWSUHepMgjSSCDvYgAjG+S7VU2daaUyq3uYAUAE2A84HtxUetlDTOyiYsN/biPMVCFY9AT7seV8wWbUeZxR4pmIo1TAsjH3KcBzDsIoPFMrazVJuOahm+BWfYMfRAGPnr5NaHecTy0k+F2eP3UqEfHSfZHPH0BmcyKaM7GFUEk+QxMXQ7JcYDZ2rQHdwiBjB8eq06hyXSyAdb4NY5b2Uz9R+NB6lFaZrUa91YEmGo+FwCQGSAAbbnrbqOKj3HmMxmA+QGfw+zGe/GoNhfl+GMJxlpbyvGnpDT6SdDffe233+rHmc4gj0yqKENoUCFGltRi3PyEYoMMauhIj1j34CvX4Y63dKihp0kqQCd7GII26b4IU49ckz7Tjo2ay6cQ002Y0gQrpBjSWpgaSLr1Exz32wL4j8lebp/3emqOUQhPqBlf4hioUtsQ1BtubjBPiHAsxQtVoVV9aEj/MJX3HAWvm9LRa3I/cbg4iuqdgeMGllqKtV0p3RKqQSNRzWY1GwMEgIL9Lc8Gsv2izPd0mOYQCpXrL3jCmRoUtoHIbBQCTJ9ZxD8l6mlkaTmfGrDSRBGivWMnrOoeqPPBPIcI7vuQxDrTq13aR6QrliBBkeHVG/LltjSIqfaurABFNz84Sl3iDwujKWJXxESIixiceVe1LvVdAKQ0tp7pyVd1H1g2qBO4sRGLeW4cVXLKAumjXPOPowrhDtvDKCPKZPOXiNZ6iGnUya1jMKytSKEAyCdbBk6bEjAa5ntNUWqKXchlqagpFW5CifECg0yPM4vV+01MF1qU2ZkvVC0+9FO3Mrv4YMCTipl+ClXymtQ3do4ZxsGIUAbz1APlfFfLZ35scxTqUmZzWqVKekau9DnUtyIVh6MEiIGCLdXjGR7zSxaSqvNOnUdQjCxLKrIqmCQSRzxcpnLkEU6/hQhnkSAGTUCCIBkXtywvcF4dVWoyIy0ylGir+BXk6WMDxrGmSNvdiP5iaaZ0U30U6KKCpVW1BMvvYyCbjFDQnazL0YDZ2jdQwDmJVhKkTeCNjiV+3OWDKGzmUGqCAX0yDsRJvNo64TMjmadLNkNXpUAMvlQQ4BNQBWJUeOV0g739La17GdrlWzVeiabUgKLP4GqTTKeJlAYTCktF5jEIb3p1Hg/OFv0Bj2Yh+aNzriP3TiHIcFSlSSmjMVRAqkmZAEAzztiDOZFBSZqshNJ177EX2vtiiIdocse7RM5SLy4aCrFiD9XUYOkSCBPwxtR7a5bUgXPU2DSLPRktaAIB/UYXa2VSjTpKtZMzRpwEpwhcXAGlk3YC915HFqnwhBms2YMCjSH1rECo32ehHuxAwZftdSqsUo5hKrAMNIqU2M6T9VFmxv7Ditl+12VfSq5jW9gfpA146Qb+zALgvCYOTUqqqUD03UNqYokhSTABIMmJmPLFvsnSpikivWosXHhpzpYSSbjV4iZ6CMFXafaTKvdKynnKKpMATMrT6CcZT7TZeFomrJUACaT2DG0nRafZ1xT7F0EOXog1abF6a6aRgMliSLNLe0csEeHcJDV8xrBBBpiQdwE8+V8EXTlEkNK2kRsL+31+/GjNS2BWb7fdvzxIeFpIABi8medo/HHhySU5IFzaSf1ywEepecnpED43j3YHcbrhcvWOhT9G0glriOqsp90YtOcB+1LxlK37pG/U4Be7D8ZqPm0pZPK5KjUNMt3hWox0rCk6jVJHpkReZN8dB+UDigp5RqLaneohA0DdxEWn0Zkx0XHOPkVH/ALjttlqh/ioj8cN/yl8Mr1a1FkctSQHWinS66oEqfrWB326GbRSj2NbuuMZMmi9PWtRdQbV3oIKKzD6qCw82K2x3oHHzVwzMrQz9Fj3+WI0OQZbWWqqTz8FJxPIXHsx9KE4pr2cZONZxmCPj4rHux4cbnEbk4y01FQeeJSJj2npiJOW+NvV0wHR8tNN6TeEkJSJEWnu1m02B6efvZuCZ6vXQVErtTkse4Tu/CAYgO9NwziDqQxBtMCSt5qsHIhQIp0xa8gIL+vYeoAcpMuTp0K401AA6+FMwhKssH0WdCG0A8pscUdE4dxcFmWoVsDIZdDyOREkNN7jTFrGZGcE4plOIZdK6AFHBEVEEqQYKncAzyB6HCFU45pf5tWNTS3e0iaxLFCtJnFSnUPjImFIJZTIIKwdRvgCdwMrXoMyUM5SpLUUnUFraB3TGSR4xNJiLlhSHXFZHeNcRWi60qdF2Cpqbu9CqoJJ5kSx6CTiPMccoJQ+cPVinAuQpNzFxE7/jip2pzBHhDmnWAlYSe8sQFA0sN4Bggi204E0+DV8yyatLijdg40q1R0IICruEDETMSTa1gbKFWm1RqRMsAHA28JtqHIiZBjnjRaNN2ZabSVbS/wCyYmJ2nbCjSoVEoaA2jM5OqKK1N9VOvoAuZ1LpI3+tTBw15PhhoItNDa/mSdyxJF2JuTgLIyKhhfxTMdYxWNFDJJhpMjUBFzG46YraKhz1PVstBiY/adf9P6jC5xJGqnMAEMGzVFdJMTCIwUnbmPfgGpcks7n3ofxxMctKqgk3Y7Dy6GPjzwlU6dQVRRKAAVQRQ1qQPonJIY2v6UT0GC3E8r3YyyrSJ1s7MiOASQkblwLQDE/V54A7/RA6H/IPzx5Q4eEcAfWBB8MDY79cBKHGatGg9YAmmxUUqbMHbVdY3LXblc2OPOz+YeslShVeoSrF1bx0nIYTbZwA2pY6AYA+KNYKACAAIG3L2YjpjMEAgi4tt+WFqhmCuU7xjW1M+nU1Rtu/CiBNjpAE+Z6nBGhUFbW7o58bKoDsoRVOkaQsXtM73wBZOFgabIGCzIF5J6742+ZXJ5mxOk3A69cKacSrBqVW9TuqM1Abl6feumreNQUap56cHuEZhnqZggBl1rp5iO7U+G+xJnAEqWW026KdIiAIHLkMRUeDKIYKB56FH44qZnxZlUawFF28DFbhlAJ0tfc74XuJcaaqjZWo71U7x1qNTGtjRW4B0CQSfBMX0t1wDiMoBsDbpp/PGjB2C6TFo3I54SMpxPMJR+cowNVIpV1caRUIhUqlYlXgo21wzA3AIaeEUGoLLTUqVIZ3IiWI2AiyjYDlgL4o1BbVFp3xE9Ig+IzPnyv/ACxuc+fsX/XljWtmdUeGP1H4HAcr45xqpR42Sh0D6OkZnSyaQzT5SxuNio8wWjtjmYydU2+r5/WGE/tvmFqOZW4qP4hvG49xP655U4m78Oem0tp0gPbxc4jlFrfyxFMXyJZWc3VqX8OX0+13Qn3aB8OuN+K5XN5Cszamr0K1QhibqNdh50m/hO25xW+R3K962fQNpZqCKG3iXqiYttbBrs/2hrUc6nDs4moViwR5m2ljAY+msCL+IEid7BzDM1VpCqKdWtR+iRRSrrqL7yk/URYBHlPWcfUOVr6qaNIOpQZG1xNsfN/G+EV6NarReuHNSpSCCrBasgYhGNQ7aT4WAM26ET9Bdn5GVohgoZaaqQuwKiDE3i1sDROcZONCcZqxUfIrt92IajnriVvLpiM4y01B2vjWnVmZ2x7p23xqYAPqOA6Fxuo1KmjAhSUogs1wuoKNR2FgQeW/LFX5oxYPNNwoJ1Uy1J2gc9JKVIgDxRbqLAtxfMpS7oPZWpLLkAKCqhdLGfCSPtAA3GAefNOmR3KItUSzFQAO7AJOrTFjEX535YoYOC8So1qf9pZnarSZMsamhTT1CQqFQASx0yZJsJA2wTrcArUMiKanUhpJpbfu6igMpMW8NQKZ2tywq8A4fWSmgnvKehZXu7qY6gxEzuJ9uCnC+0z5NzRouhFS9NGjSlRmg6yDKoxOoQD4tQ+sMENvA81Xq5WlVqMEqOajMuo+GahgX3hdI9mL6tV5OD/xL+OI8tmDQo0gSKrNrdmU2LM0tETAk7csWE4wp3X4/wAsVG3emFLIHkGbcwbXjE/9JGfQ+P8ALHlLPIoA9ERI9pxt89SZ1CYj44Cu+Xp1XDNTuFgtJmBcCQRaTirU4NSK6e5IBYP4WdTqChQ0gzIUAewYJtn1MgGfCTI5DbEaZlbS3TkfzwFGnwSiAPBUBB1au9qapIidU6trb7Ti0uTpoaTAOSmorrdmI12MlpJ9u3LGnEOMrSVWN9Ton1heowUHnzOIanGyNTrTLpTlWbXpY6J1FVjxdLkTBwE9PK0tavoujM6iRAZxBIEbwT6pPXFiENQVdJDqhW0XUkWNrwb+/rihmO0mlRUChqbadB73xNriIXTvfaeuM/rADrqLSd6SeFm1J1AJUEywBkE7WOAtvk6BpCiS2gENuZkNrFwPtXx5VydJiSHqqG9JUYqG9dtyNyInF5aC1ElACCJBHnscTjI2nSMAHGXp0qusAiaSU9IC6QqliNxMyxxHw5qVBWWmrAE6oJW3K0DaBzwRq1VDGWUTG5jb2HETZlftr/mj/twA3OU6VYlmNUEIVOipolSRIkXuY541yGYo0dWimRq32OwgAeX4k9cWqzagQHWI+0DzF9hHPHgoKY+kU+xPywAzO0aNVmfxLrVAwCqQe7bUp33G3qwwU82sRqAgDe3LFNsiIMaSSD9UYmPD1MTMwBv0EYCwMymqS69DfFLO5oQzzIAJ6WicZ/Ray0zA29Z/XxwJ47VWllKxsVCkc+fh3BnnyvgOadpWPgNRgXKEnSoA2W8gDc8ot5YgGZAyRSSPpP8At5Y34/mi6axBQBri+mQLc4G/pQTbznTLZijTo1DUQnWuimCSFLFgdW+6DUQR7IOI0Y/k2yVWomfGWMVe7olfFo/2lQkA9YFptNja+DWU7RPWSpl61JhnaCO6eGDrpoSLC6vytYg2iYxX+SLiKZXvxWLL3ndhGCMynQGJuoIW52aOcYtdte1KGv8AOMk6GrQQJUqKoa1ViAhJUgjwkjeL7SQSBahOM5H6ozFIerxEf/XUA9hHPTjoXyYcYavw9DUkVabvSqA76kaL+ZEE+ZxxbhXEzSzIqqQjOTrKiAdU7geEDVB2geWGmj2sr0SaoqEEb6pIPkRscUdsnHmvzGPnnjXyq5uqAlRqMc1CMAfONd/KZF8BP65v9mh/yx+eJSALNjXXPPljfLcMqVTCxb7Rj+fLFl+C1qLqtRQytNwTFhcTEiN9vffBVMtjx28Leo48zL6G08xPwww9lexNfPqWDrTpB9Gp56GSokayDaMEPmfgVIiRCjncBQOfOLHrGKGW4SHZqNGgrNUBnSNIg2JaOR2xazaFajjeGIJ/WxiLeeNMtWamaxQ3qUSqkGDI5e0Tz39c4C5R7WpklOSppTMWbUxe55FibtyiTERjK/Evn4JWnSNSCppLGoqhANj6awRtMTEC0pPCKQ+bgrTVmpu1yJYH0o8WxEgeyxwTpghKVVVCuKyODAkG+8G0k7+eA6H2YH9jpAl7F41G4GrYnnG0m/WTfBYp+0fh+WFDJ8frAKTTHdNVZma5Kh6ksSRYRJjrGDHGuNLSCmnUR9RMAm5ETIjpEGf5YqCncqQAwBgATJ5Y0bKDUbeGBF+d5/DCr/W6tH9yhPTvCB7+7PKeXLznFyl2psNdO/7Lz96CcCGAZUANpFyOv88b9yB9X1WP4HC5U7YqqGpo8AtOoRNrTtNxbzGKdP5VaARXejXRSQJZLX5yDpj1HAMHGcnqVAtMtFWmTAbZWBJ9Q3xW4twIuxFIVUaqQSVdlRSFEuRsbR4R6RHrOKSfKrliJVXj1fH4jzxMPlGpFO8CnTq0z535H1YAlS4LNdECEUqFKE3gu3hmZuVUfxY94bwh0y75d6baghRYB0tc+PVsBEGN8V6Xb0CmlRaZbvNcdYQgHnzP3HEZ+VSnH905MwYKGDz+vywDtw7KCjRSmNkUL64ETic1BhCX5UU1FdFQEAEjSv1hb6+Ic18p2Xkh9axuNB/AnAM/F1psxaL2E3gj2A4Fminl/mP4rgBU+U7Ij0qpHrp1PwXE6fKBkztXS28hhHvFsAU0oAwWTIA3B3YdBY42OQHRv4fzxmU43RcBldSrCQZsRMW63x7T7RZUnSMzQLfZFVJtvbVNoPxwGr5AAE+LboPwbFh6dQklTZgD8BiUZumdnQ+plP449FYE6VgnyvgB2YFeCNRiQCRbeNrXthf7eZj+wlSSC7qJ9R1fhHtw6ZpAo2xyz5UuMsiUqSEqXLFiOgAEe2cAttXbLp3xXWeUEBRy8UEEiTstvMYDZ3OVGqq9RyalmjYJcFVA5bAkeY5zgz2Ry1JKOYerUprqXu6dMwWZyJDEbimsiepgDbAKpkqgAq1FMFhqPOSZM8r3574ijFXN1nBUudB3UEgG/Tbfyxdo1FpZDNGQWqPRAX/4+9cn1SV9sdcQHieVBv8AOB/wIZXr/fCD5XHngtxo5dcllnpCpNdqraCAWK0/DriTA8LbSIJPXEUlCtp0+lrcbkyPFHKeWJKWaqNpUsYMwZ207jBnhHZcZpDUomnKHxISQ3lbSRBF7HrzBxYpdi6mtUDUtY1ME1mZ5iNMbcjioWM4JqEfsjFeP1H8sGaXDmrLUqUwIpaQ+4I1khRBF7gz0xT+aN+jgLmVeoNVRbqIZmAEEmVm3KQeX3iZ6HEKjuAkOxZQoYagGm1on7+kHbDY/ZHMJVL5UDMoDoZRCkA2KsCYKnbUD6wInBLhfyPVQrO1Vab6gVQDUGCtMVDaCdvDMbycAt8X4eaylauWoo5ImsgaiFIIDGCIIg3EDlsYxSylJhmRSJ+jpakAmBqBm8dd/PDanYevmUqqxGWQt3bGoQ5EQDpAjUNhJItEY04t2Oy2VJNN6j1YEkABF/eG4Y+u1rdQDcSzFbux3OlPGNSqViCGnf1LsJv5YOdluEZjNM8hAqQNTGJm4gKJLdTt7Yir2f4cMwKlJGFOoT4NQgOFEnzG5uAR7sMvYWjWWpmMu0LoCMpsysTqnbcFdBkX+OAWOL8PTLNUIaSWVHBGgM/i9Eaj4rDeNtrDFDKcQ8SjSWAdSwtPhbVeTFo9wOHLtP2UrVK4KoKgcywmQpiNRJAAF/Xc74D5zhKZQPSlWMDWQTAHJRNxH62sF/ivaFaq08vSULT0hYIEEtHKI32O++0nArtbwwZdlRDqXVTkg+IPqUlB65gGOe3VcytcmsXBuJ0HoBthl4eFzAnMIaocmpuVbUNmDKQQd9jzjAUs7xynTq0z3RVVaxZ6vMFA5DwGAa/sttBi4OqvnaZJV9dWm0ydgFeQPKDbyODadnOHrUHeq7KdJZNbadUFtR1HUdgNMxsYwB7JZyi2bch1Ipa9AJA1lj3YI8QJEMzG9vjgL+dr95la4UAacyi7gAyKZPQAXi55b4WcwHestNcyrJWJB+vpUelrQKCFiWA30gGxBwdyHHctl61TL5hGIaua5JIKEBZAEXsQBeQ2nlMYEdoeFPkc3UqEgh3L0YsCrkPqtMAatHngLuW4bmaSdzmNJpAkqLEkmSQjqdYDCCJj0htFp+9UZdwiaVDhVDaqhvzOq4PPyiMTcA4plhoemKtWvpOpZ7taWu+mYGqTtAsBvYHBKkHq060KVc0qhp7OQ4NtJAMwee8YASeNZXu11U6iFVDAsFfc8hMETMiBEG0mTNlqvD6lVWq0TWWSVXxlmLQZ0KS2kAMNImNIkKN1rIZUBS7glz4SpIkFSQdv2p/84eOxuVUd9mNa02092oZgpLxJEsBKkFLeXrwEOW4BSOYDUcsyPJfuGdmXSgKyQzL4SWp+AyFMciRitxojN1+6NHuDTJBKQCVnwgqARBGqDNih6xipmu01XvagqEVTI9MBgNJBIgQCCAOgIsfLG4PXfMUKlBe7RF+kayqFLhmETeRNhvgLvBUyvdvVpMiVaWlFYkEu4JNQGWBdSukRbaRYg4WcvkKT5tkql+7ekzq1MwC48yD4fLe4wycS4a1CmzLUSpT7006SaCQiurlSSdqmgDlE6Y8xSBKrClCg1CKSubaahuoEgqJGqbT6IxRf7RVnp0KKkimVSl3ltop6mA89bAYoZThdbOsXo5SrUYKQaoinOoFSdTlUZotNz7sFu0fFadKsXcAqHI6wGYqGCmdekL6PSfWKdX5QDQdu7quwa7ELBRtoDR4laCZK2JtI2C5neEUyai5uj3RpUdKKUU6VU1IOokCGBQSgJkbg4VaHBKOcrrQoKaTGYJiAB9uDFuojDjx3jy5vIpULCo1MAMzIQx1yqsscmfQDIEThI7I5GtVzSmhR7wkX30A6gdTmR4JEFZ8QkC5wBihwGvR75hWr6aDrTbx+As1zcPsFK2I+sPZBx7L0nya1C7vmjUKqrObIWK+EHf0Z8usDB/jfEkoZf5jQhwJ76pvqc3JUMSQAbCZ2A9YN6Xd0B4Lsi1NhcMZHWCN/LpiBLq0WUjUCDy9mN8rmYMMZUiDImJ5joQb4K57KqU0qp1SII6ncnywHGXlxTFzt+vVgGzK9h61Uglgin0qlSyoovyLSfK04ZU4SyZ6mgbXTymWWmpGxaBLAcizNUO/LChU7R5knZFFQBDo1JIG0yTtfrthv4dwGmuXTMLmlArAEi6qCRsbja/LecFLHDTVy6HiFHSKRqsumLaSxgEclOw6EDDDxMJm0TiGVOmtRMso9JlX0kYfbCzHIgxzEAON8YmmmRp0wAoUli4WWFPVb6oADGBzMc8WuwWZp0cyatXwUChOhjIJkQpJAmPFHPr5kWsjw/ulz2m6PUoFGGxVjUqCDsRDKJHTFb+p2d/3V/wCH88M/aLtaM9lpRdCrWUBojUIfryBG/r6YHf0jnv8ADyHvTAT0eLPRqNS1lXadQUxIB3t8PXh74Jx01aao0lmESDEHr8Jxz/jGVUVe9nxiF9akn7iV+Pngv2YrVIrd1eoqMVHUxIF/M4qBfbztADmO5JXuFJUgyV2v6LXMxMiYbB7idenSyrKxAaqIUm8lhv5i4PqnCBm8pP0hVi9UsQQdQAUEMGUCWLTIi40+ZGN63Haamj37lghCwASEErrAtBAUg/D1xRLh2SqVHp9zGrxo4VfCAbAzOtbWa9x1vLIaR4QvfPVRyoGqms/3ZdA12MkiVIP70DYYoCpUydSumlaGVpIWZgS7VzUkU4cxuxMqAIII5zivw7hhzlFqlfxd4g1nZoDO7weW9EeWAbu0PaxHolaVQeMeGJuCFJk8jdhHrxzniGe1+FTMmCd7/l+Xv3zeXIJG3KPwxUpZMqBI5GPUef34CHIEd60bR+vhhq4ZUB0wRaP16sK2VpxVOC/ZlgaaEdBe9+p9uCj3HaQqrAN4KeYiGX1QTvgLw3h2ihmM9UB1VE7tAwIPgNydUETpC2B9EnyxZp1VbMVKZnVAff0lI0252i/rGFPtz2jetmWVKtQoihCskrIWHIHKNif3jMYIX87xN6xVnIJUQDpA/wDN/wBDBTj/ABOpUSgtTTFKklKmQILLoBmZvFvf54AKbR7R68OPYzOFwKNQI1CkQ0FQTrdrGW+z49o3NyMAS4Bw+octTqVFlWOimxUyRTjSb8hJA2Ph9uOpdnqIp0EVFXXploiYYmI+NjHO9sL/ABXhz1kpVKbzQZU0XBVdXOPOZJk9Nhgbl+1DUa9U0x4DstuVl84A+/24oC8Z4YyZiqjT/es82klm1megM8uttsW+G5pkBU3RpkWBAbfSYOnYe7HmYzbVHLOdTGZJ8rD7o9mK+YqwV5EyBtcx6+Uz7DiAfxrJ1PnffFGOXUAOwta5JOmdBiRMAfDGdpeIvlmWnRrOacMyO0Fm9dtJH1dvqzzw4cOzNZMrXqUWVSoEak1i9iTcE+E2H37YUaXyf184hqU80KtQXK1FK3N9KtqPKdgAIj1BNwzihzFBqShlhw9QkiKjFYB0jmNKkGeW3SPhigZ6jl2uupK4jk1HU5Jn7SqwPsxD2fyVTL1KtKrTKONBhomPEJtIO2/P1YvcHpU3zD5gFtaU6ykHYWSmpUxNxUaZJvOAirVhmMxVy7rK0aPegjfUsMQ3VSCDHIj14pmh3v0TFVGlgrfZ19YAJExYkgeWOr0uEpSyoOkaysuQLvqEMLCTaAB5DHM8lSVc21MaSGmpbkPszzALATzjFDp2W4PRqogtNJe7O3jTY6he3T/xHvaHtIqBqNAgJTWazqVVtIEQuxi0EqDA6b4Xk4vUWi1GlCqzlmYWYg7LP2fzwLo8HepLLpd5ACBhqg8wJuBz572wAmitI62Ry4IMk+/oDt1xdTjtOqrkhB9GdZEkmxG3UCCSvo28sV+L8CbJpXosVLDUZQmII1Dl9kjCbGILPz9z9Y/r9eWHLgfFMtUyoop9BnBYPZRWsQQXPhBZSR4ok6bm2EXHp54BppUVL01qM4VTcgXINp5Xg+XrxdyPDA9daFMsFbkiqNSKL2iGJixa+0kRIBcK4mEpx3Ku4J0szNAHTQLGDPMYaOzHahatRaOaRSpDQ6k0ysiOXiU/VlCN7g3xFVKnDaKBXQmpUYEVCy6SrhipTTJgiANzzgkYFOtZ6i0aNJ3f0tIRiSCbH939ra+GPJcJniSZWnqegwJhh6CaQ0mICkejNpkczg1x3j4yINGgNPdt3aSxaF7olZZpOkHTacVAjiGRrUculOuWUlwQCwYoml+hIidRgYC/1rpf4Cf89/8ARhh7Q1xUNNdYZgoFSowMFoO4Oy+LbphbjMf4XD/8mXwDNx3NaKxpmysmqdwCG/hO18XexXEAuZXz+IJj8fhiDj7KeYJ2IBBMYA5OuyVk0mCpBE8xv16CMUXPlHza08z837rSF1OdRkPrbUrLa0eIHcA4Wa7U61MU9WiprZlL3UDTdQbAajyAmRtcYKduOOfO6ilxFSnKkAeEK/i3Jkn0Y8iZ2wB4Xl0q1Vp1XZVvOldTGBOlREam2BMAb8oMDb26zNV8tlfEe7KspWZioqASeZ8QqRcxBFsU+z/aOqNNJG0qFM2H1gJ/6RibhubTMDuq3h8dRFEWipEQwEK61FlWAI1FgbOIi7GcIJzndG+moFJ/ZUAm3KVBsbiYO2AlfiWl+6qK9OoSQEdWQsCfCVJHO28XsJx6tdCQA4J2InYix9lx78dL7R5QOdTKGFokTBBm28GbyAIwgt8n9FmYl30SSKeqApYzYRbphChqse9aRECIO4jrgzk6VRKQMDXoEW3aLTHnijxvhqUqp7pYNWWe5MsTvc23JwL7WcYfRTQEgliZErYCIMG9z8MBr2oy7VHTMIKsBCKhpie7YXvGwg8yLDe+FZFEMJgRI8yNrdbn1YtcPQER0PK3xn148z6ARAi+/WR8cBXZFAsWLW5ADnPMk3i/54Zex/hp1nJFyqxPQE7dDq+GFab74O9nWHc1xO4FvUDB984Bs4Lxmp3SU9RCMZ0zaJuY9k/HEXDOHO1N67SKYIVSfrNNwOsdfI48yix64JJ8gCfbiccacZShTqowQBihphRqOoi4YgFheTqG5tgrfblNsQZpgY/ZBb3b/CcaZriCpAu1t1KkDrfUP0cVqeZ7x4WVlWF4g22gfnywBzhPG2FKogIAqAKQRqmQbXtzYYT6nH6+TrkUqhCqCpWZkXm8TNzBMkeeL2UMkGYUGSeXr3EQBil2ky1N9T0g2uYYE+kTvpBuTJm297YIK0u0S1T9IYIDenAM77ecz573JJNylqoGnRKU6bVKKvVhIZiSxhjNyradgD7DjnlGqVqAi7BgRIm4NpEGb8sOtdrvmDOs1K9NSTMpTRP+8NHtxR0Gv2qNSkfCIUKSRMW0sR1tf3Y5jkuNCjmhUq3TSaUi8aTY7CQYY7SZ9mHTUlPKg2KszBjBOqAywIkn8wSMLLcE77v2UfQ01U1NNyFb7M2LCGO/IdcAXyGRNaO7GoPtF7Sb+qIwXqdn6GXTXmQzNc6EYDTH1rMGPLn7MD6Ha5kRKWX0Iqx9bUxWwljvF1NhblbEPFsytR6iPUDughvFNzcW91v54Bc7TV2dajA6pm5JusafrEtOmNyfXhNOGzO5lVU69p07SJiTtfbBGlkOEVkECtSI3ZH1SfMMGj2AYhpCnFgZCoVDBSQbyL/AXwb4z2copUjL1menpBBZbzzGw8j7cWcnQMBRyHPoMAITJstKm5+vJiNgDY+0Ysdn8o1WvSsSuqZgx4fELx1AwxV0y9cA1u+pECPotLJboGUkerVijmM13GlaOYqNSUWnwEeRAsfX8MQN3Z/MBKuczBvpKUlCrLaQCWgC5kqlh9nC1mOEvn2r1FqB3pvLU+7KHRvJ1MsDcRpk+21/5NU72lmmr1AoqMoVj/inUSYAuPEOf8jfHeL0RUo5euijMMRTc0qpJhhESsNclYDhfSkbHGgr8Ey4rpQpiGLmpIeFsXJAIBOkFIt52OLn/pzU65H3VsQ5niBbOd83hRG2iYC2O8kwQPdthx/rFR+zU/yU/wA8QcqrcRagw0gHVYyPugjBpcsAyM5gPAmCYbl53nf14WuJUdVWnTSbkAc4kwMda4PwOKBLjVqiJ8uY9uKVy7juWZavitqUW6hfDfzGn7sX+xHGqGWes9T+8anppnkJPi6AFrQSeRmJuV+UXJ6GonopB8pMiR539WnzGEN/SOICeYza08y5Vlq0w7QG1MhBMxYgkTzBEx0OH/sYzPmqFViWarT7wk28R7yRa8CBvvPO+OYZavBaVVgQYnkRcERsZHqPPHSvk+zwfMZVAR9FQYe8G8dPP14B74xngsqZExYjn1Bv6sBGzIK2A9o3wT4yfG3PbAfh1KXqbQG9E+YBxUBOPo3eJ4bmwgcjFvhhH7QV9Vcrf6PwGftAnV8bezHYjQBayjHGs62uvWqAzqqueu7HEVXoMFBN5mTtGlRPrmZHTbEGczWsjoNsbZiqQTylSPZ0xBXpFWKndSQYvsY92A1BwxdncqwWoCkBzAfrEggciJPvEepeVZMYZuEVa+celSatCKXgaVEBQOSgSTq/UYBgy2bVFZnUsArCBsW0wJM7An7sXeKKq8PypgEsobVsRqJa15iDB35WGOfnNVUrunfEeJlLHY6ZvBtuPjhu4vVtSS5FOhSUE7+gvTfACkqKdjN/XH4YsGoVuN9r+duXrGKnCkkOf2/uUYg43nzTNMCYMsw6gER8ZwUVy8IJLpSUADUx3aLmOdosMadtOHA06eYpkQAtwT4w0Q46Gf1bChnM4ajljvsB0HTHQKVAvkKZADJ3S6mkAeFYIm5kEERB2wRzxKsMG6EH3GcPHF85Tq5fK90VMHxAESC+tTIFwdj6jhFbc4u8JFyRyKf9Y/DAN+ab+zquuF1mZEi5PUEbEXi3lgxwaj3fC82wKks8IVMg6QsfxavdgVSoq9BlaY1ct/qxFt5wwtQWlw2lTWfE7sdW/pMb+8DFHK6tY0qxamYktFpEEkEHBbsvQFbPFvqqtWoSfKm1+f1yDgNmqel2Un0WIvbn+Iv7cXeCcSehWPdoHNVDS0mfrkbHkZA35TiCbiOSaq5IMRspmCeceeA1SkyG4Knr+Rx1ilwtqI7llDCbkxpk3PsG3sxSz/Z6mV1FCpmBDWkmBO457gHAc3XiVQR4p9YBwcyvGCMvqA8Woh7QAABABm55wPPyll/qlREFlJHnp/LBYZeimWFFFghvCsAiCbnafZOA5d37MxZWIJuxB0+8yOcD2jE2Y7zuyzsSttMEEEzG46XOHSrwtQ2oBBNvREx68B+N8IfMZmlTQfUJY7ALNz5W+OAFZ2k9PLU9L6ZvUVTzNgSPUADysPPDBwOg9TN082xV1Uq9TeRrRgrEEeiWA26+3AvO5OjUz5RaWlFEMASQSoibRvbaL+3D9wt6dOnWISQERNAjZQx0iTt4ueAV+0dMU0BW00tRvzJa/wB2DX9O5jo3/Kb/APTALthmRopNpOk0qZ0tEwbwfO+KX9YaXWv/AAf/AKYANkqk5xPJwPd/PHROI8RqJSMOy8hBIF/uxzfhjgZtS0xrIMecifVh57Rv3dJdTCNQ0kkCf0MUBe0mZJp01LAsxLvfUxiwJJ2HQc7nCtXTxc9hvbl92GfP5Q1A1b/ZpSS/UuYUeZ3wt1R6UnliCCi9xhz+Ssg8RUqCAKLb3vABjynCdl0uCZHP3ezDT8meY08RQL9daiieXhLf9uKjqedfUWOAfAWJq5qbgVQPdTS3vOGLP0ovzP692A/Z6n9HUJHiNarP/MIH8IX4YC3m80KVOpUOyIzH/hE/hji2S9DHXu0y/wBjzH/wv/0nHGKNcrtiAnwXghzmYakGCaUZpIn0YtuN5xR4LkhWr0qRJAd1UkbiTvht7M95lKgzbZatUpVKcBkAaAYaYDW2i8fmtdns0lPN0qjErTV5mNRAvBiDPLFFbO5Pu8w9OZ0VWSTb0WifL8MGOK8Bq5SqlNlC6wxHjV1aBcjUBpJgbxyjAfP1lqZio2qVeqx1bSGYmYO3WMdF7Xdnqyt8878VRQpsIICsBpaDI8LHUQTAW2w6hy9jh84pmld3dZ0nb1AADCTlRqqrrNi0sTO0yxPPaTODHCs4WolfsmPY1x8Z+GIp0y9PRwuipF2dnFtwzMQZP7MXH3YQu07fTepQPvP44dGVvm9AMxPg8P7oYx7bkeoDCLx6pNd/KB7gPxnAUBhhzXEXTJUaQPpgz5rqYgeq/wCXPC8okjlPPDDx3JqtKi31tCKPMBZM+rAAKnXz/L8zgxwDLzSzT/ZpiP3ibfANgPUEH9cwDg12cmKnRoEe8/jgC2a4h3VIsBN59cQfyw18WzmpFpAR3KKN95QT8SRhB4jVPzZSd4E+4YZcsSEvclYvf9bYCDhCDvUqMs6khrTcQPwGF7gw/wDcKNwYzSXAsfpRsOQwz8LEMBGx+8fywqdmav8AbMux3NekffUH54DsnEcsRUYkbsb4AZjOQdDRqn3jyHPDzmsqHUjY+vCZnFmpEXUC/SZ/l78VGGtIAiRznAzi7BCtyBqUGD1br7cEkXC12lzP01CmW0h6gYmJ9E+Ee02xFF8wOeAdLtJ3WYqpoZy6qilYnUJMCdwSQN9xscG8xhO49k5oUqyeJGaoGcMpAZ3LBI9IECZJsZEHAUOH51xW1KYZ2gyJ3O18dSrVQMk5HN3+FvwxyzJIuujpJ1FlmREHXEDqIgz5nHR6FWciQwPhepqI2HiLD4EYYFntpS0rSW4ilSAHkEGFKDgpRzevK1UcksGUqSZgAWgnYWIgdcC9X6jBE1fLHWzA3kkeV8RtTci5J6SZw/cJ7FVKtQColSmpBJOnY9L4ccj2FytO5TW3V7/DbFHNszmGTJUaRDDWBUJIMaQsKAdj1PScADRLNpUFmOwCkkx0AF8dI7S8fy1LNLRakWZCpAABHqUTckW2xXzlPKCgKaVHogNK9/QqsyMfsN4SGm8yTiKT83SYUwXoVEAHpMjKJIjc2/Qxa+T2uU4hQ/a1KbTuh/ED2YI8T7X1KlKplnqUqyskCpoNNuslSYn2YAcArFM5l2BgisgPqZgp+BOA7dVhp5xhZ4EVp1c2upi/ehmQxAVlXSwtzuDc+hy5ta07G2A75CiMyWBiu6AFeTIp323F+eKizSzEjYEfrfHGe1WQWjnK1NAAoYFQOQZQ0DyE47MuVKt5HCR8qHB5eg6ganVqcA3Yggrb/iI9owFFflFqJk0p06IpnToWpJ0jSI1AEb+UnCnw3PLTrJUqU1qqpJKMQA0gi5g3kztyx2luIVFXT8xqkAR4TRI9g7wW9mK78XYCP6Prwd7UvwfAcr7R8Sy9d0bLZfubEOLQTygC1r+vBXhdLK/MswUrEV3ow1NwEFjqISw1TBiCTB2w3Zs0ql34TUJ2kpTBt5hpwO/oKnIZOGVxBmDUUi3VXJHuxFc+pcNqtV7lVPe3GnY7Ekb9J9fnOLHD6L0nZaitTlb6lK3F5uOmrDXxPspmMy8nKuvQh6K26EC5jkd8aJ2DzKaS39zTYOyNV1SFM2UDTJFsAS4jVJKIVju0VCP3Z/ljn9HIVMxmGRB4mZiZm1yTMAx0nD5UoPWfu1I7x5gttqgm9sVsv2M4jRqhqT00NxqV7AGCbFDvC8sAk0OFVHrmgi6qmplgEXKzMEkDkcHO1WUammXWofqnw81KqgIPnPrFse5ngr5et3tZ6dSsKgcojq3iJ1eNdIgT09mCnaPMLWo0jTINYqdS0/GAX9JdMagVAHPYm2AUOKUCjqrUjSYIsiSdUiz3mNQiwsMFeEZZqYYOjKSZAZStotY8tx7MScTOYzNRKpQUTQpooLnu50kkFdYF55SfWcEM3xt804qVAoZRoIXaxN9ze554CnxnLfRIYnUfirX/AAwcCco64E8XqxRS3oaj57zf4YZOIcOalGtYm4vM4ooZZoMx5+7CrwjL/wBrVKTF1SqjSQFkU2FyJMbxve3sbFge3pgjwqlUFSk39H0yrFQa6MqtGoAll0ySIkjniDoFarCk9MKD5MjXUN+8ckDoFASPepPtwezmb1ErsJ9+K2eoE0UgdfiScVAZRCk9TGFHimUqNnhD6JQaQZh1DeJbTfnEdNsN1YjVoA9EKWv/AIhaP+g4zLcLp1KtJqlIuVqeEifAY16j5SgHrPngB1WiX8I9I2HrNsVvlFyVHL5enRpogmwjew9I85sBJ64LVKeioscmHPocJ3b3iZrV9IMheVhc29fvxFBqLlBRc/vCRA8DR7RIGCw469PJKh/2pqfVCgAudV7lzPSABvhh7V8HSrSy+VB+npogVyQFMiGBiYuAbTfCz2l4AcoKNNm1Eo3iEgemTtNtwLYBdosZaBIKmY6Dn+uuPIxNkKJZngnwozesLyxBpH6jBBT+u2d/3mr78ejt1nv95qe8flj3GYo8PbnO88wx9YU/hjWv20zjrpeuWXoyqR8VxmMwHtTtrm2Glq2oREFENvauBSZx1KsDBUgg2sRcfHGYzAHf/UXP/wC8H/JT/wBOPP8A1Dz8z84O0ehT/wBOMxmA9Pyi5/8A3j+Cn/oxVzHbHNPUSq9XU9OdBKJ4ZibaYmwvHLGYzAEMr8omfLAGv1/2dPp+5gplu2+cO9b+Cn/pxmMxcBBe1ua1H6X+BP8ATiWn2rzJ/wBp/An+nGYzDRdyfaKuxu8/8K/li+OI1HWGMg72H5Y8xmIOecdzjHMVFnwhlAAAUc+gHQYa+wlUrRcg3NSJN7BVtflc4zGYAvnOE0a2pqlJCzbtpAJ9ogzYYQ+E/R8WVUsFqlV5wCpEX8sZjMFdXLzvB9YGOa9oK5fO1NR9GFEW8IExbzJvjMZgmK2dQGkZ88T9nq71su7VXeoylgC7MxAtYScZjMRXSuB5VFoU9KgeEcv1OCCrjMZiortTBJPOcRZ5YRI8hjzGYBXY/wBvrjl3NL72/M4O8Is1uZWcZjMBFxCkA4MXLGee2OOZJAcxTU3XvEWJO2oCPdbGYzAN/bLhyZaqO5BSSTGpjcmTEkxfpgTnc29bLUnqsXYNVWWMnSumB/PfGYzEUI4YYFcj/Bb/AKkH3E410D7K+4flj3GYD//Z"/>
          <p:cNvSpPr>
            <a:spLocks noChangeAspect="1" noChangeArrowheads="1"/>
          </p:cNvSpPr>
          <p:nvPr/>
        </p:nvSpPr>
        <p:spPr bwMode="auto">
          <a:xfrm>
            <a:off x="155575" y="-2362200"/>
            <a:ext cx="771525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eg;base64,/9j/4AAQSkZJRgABAQAAAQABAAD/2wCEAAkGBhQSERUTExQWFRUWGBwaGBgYGRwYIBsaGBsgHB8eHx8dHCYeHBwjHB0XHy8jJCgpLSwsHB8xNTAqNSYrLSkBCQoKDgwNFA8PFCkcFBwpKSkpKSkpKSkpKSkpKSkpKSkpKSkpKSkpKSkpKSkpKSkpKSkpKSwpKSkpKSkpKSkpKf/AABEIALMBGQMBIgACEQEDEQH/xAAcAAACAgMBAQAAAAAAAAAAAAAFBgMEAAIHAQj/xABJEAACAQIEAwQFCQQHBwUBAAABAhEDIQAEEjEFQVEGEyJhMnGBkaEHFCNCUrHB0fBicqLhFRYkM1OS0kNUgpOywvEXJXOz0zT/xAAWAQEBAQAAAAAAAAAAAAAAAAAAAQL/xAAWEQEBAQAAAAAAAAAAAAAAAAAAEQH/2gAMAwEAAhEDEQA/AOZM+0nljUt1OPSdt9saGMZaV6xVmCMOUzvbBDI5ioKdUs/eIEaFck7QImdUXNgRvgdUy7B9RBAK2aCAYi20Hntgnkgoy3j1FW1A6YBvUAtOKKeVr0i9P0qZVg0MNYMMDZhce1T5nFzOx3rkfaPwgYhyOVpd4WWsrQpGhhoYGABG6tEXg42rvqqOf22+DHEGs7Yjqn9e7Ek4ic7C+4+8fzwHaOxmRy78JoU6iIRUSoGmATNRwTMbjr5YqZj5K8odXdZiqh5XSsot0AVo9Zxa+TrK95w3KkiYFUTMbV6nlfDJV4IpHot/CfyxplzzMfJDXt3WYoVfXqpH2DxDpzwG4h8n2fpSTlqhAO9OKkjqAhLeyJ8sdMp8IKu6qWBNORIKwwZSDvB6e2MbHM5qkJlSBv4oxItcXzGSenepTenJ/wBorJ5fXAIxtRXwn97fHbD2kzAUh6M+dnHtjHuaq5V3irlKLkbkosz69M4sK4iHYglubpeB9moeQxa4flw3eTeFJ+B29X5Y7GOBcNfegE52LDaR9VvM8ueN6fye8PqA92HXkdLsN/XOBXCatGWZAHuzbR1O2NVofSOfFdZHqdjv1i8Y7bW+RnKltS1cwtybOsXk/YBG+Kz/ACJ0dJC5iqG0qqsQhHhJ9IQNUyeY9eIVyeiJG+x/H7sTd4ZAYBgPQMQUJ3AMXU9DzNox08fI++jScwjETpbuysDl9c/kek3xSqfI5W5V6XuYfgcUrnlWgVXVyYEhhcG9xO2oEQRuPbcLS/8A4wDuT7yWJx1LMfJDmQGC1cuQxBKmpUUEj1IYMWnfA/P/ACM5nTpo1MuV1BgDUeRBJiRSvHImPzilbJue/ZNRKGnJUxBifwtiPjHBpQ1E9E7dRH1T+Bn8JbqXyZZ9KzVDTVwaZC6KizMGx1FeZxZ4Z2GzyLQp/NjApRUlkiQBCnxEGTNxMR53BE7PcfqZOpqSdSkECfSHNTIPhInkYNxfHcOCcfp5ygtakZVrFTujDdG6EfEQRIIOEDivyPZtyWXuaY5CpUiPKQrWww9i+wr8PbvK+epaai+KiillYjZg5Iki4kLcerDE0zrXABLQAJk9AMbcNzi1qWukQ6SYK3mLH443biWSUHepMgjSSCDvYgAjG+S7VU2daaUyq3uYAUAE2A84HtxUetlDTOyiYsN/biPMVCFY9AT7seV8wWbUeZxR4pmIo1TAsjH3KcBzDsIoPFMrazVJuOahm+BWfYMfRAGPnr5NaHecTy0k+F2eP3UqEfHSfZHPH0BmcyKaM7GFUEk+QxMXQ7JcYDZ2rQHdwiBjB8eq06hyXSyAdb4NY5b2Uz9R+NB6lFaZrUa91YEmGo+FwCQGSAAbbnrbqOKj3HmMxmA+QGfw+zGe/GoNhfl+GMJxlpbyvGnpDT6SdDffe233+rHmc4gj0yqKENoUCFGltRi3PyEYoMMauhIj1j34CvX4Y63dKihp0kqQCd7GII26b4IU49ckz7Tjo2ay6cQ002Y0gQrpBjSWpgaSLr1Exz32wL4j8lebp/3emqOUQhPqBlf4hioUtsQ1BtubjBPiHAsxQtVoVV9aEj/MJX3HAWvm9LRa3I/cbg4iuqdgeMGllqKtV0p3RKqQSNRzWY1GwMEgIL9Lc8Gsv2izPd0mOYQCpXrL3jCmRoUtoHIbBQCTJ9ZxD8l6mlkaTmfGrDSRBGivWMnrOoeqPPBPIcI7vuQxDrTq13aR6QrliBBkeHVG/LltjSIqfaurABFNz84Sl3iDwujKWJXxESIixiceVe1LvVdAKQ0tp7pyVd1H1g2qBO4sRGLeW4cVXLKAumjXPOPowrhDtvDKCPKZPOXiNZ6iGnUya1jMKytSKEAyCdbBk6bEjAa5ntNUWqKXchlqagpFW5CifECg0yPM4vV+01MF1qU2ZkvVC0+9FO3Mrv4YMCTipl+ClXymtQ3do4ZxsGIUAbz1APlfFfLZ35scxTqUmZzWqVKekau9DnUtyIVh6MEiIGCLdXjGR7zSxaSqvNOnUdQjCxLKrIqmCQSRzxcpnLkEU6/hQhnkSAGTUCCIBkXtywvcF4dVWoyIy0ylGir+BXk6WMDxrGmSNvdiP5iaaZ0U30U6KKCpVW1BMvvYyCbjFDQnazL0YDZ2jdQwDmJVhKkTeCNjiV+3OWDKGzmUGqCAX0yDsRJvNo64TMjmadLNkNXpUAMvlQQ4BNQBWJUeOV0g739La17GdrlWzVeiabUgKLP4GqTTKeJlAYTCktF5jEIb3p1Hg/OFv0Bj2Yh+aNzriP3TiHIcFSlSSmjMVRAqkmZAEAzztiDOZFBSZqshNJ177EX2vtiiIdocse7RM5SLy4aCrFiD9XUYOkSCBPwxtR7a5bUgXPU2DSLPRktaAIB/UYXa2VSjTpKtZMzRpwEpwhcXAGlk3YC915HFqnwhBms2YMCjSH1rECo32ehHuxAwZftdSqsUo5hKrAMNIqU2M6T9VFmxv7Ditl+12VfSq5jW9gfpA146Qb+zALgvCYOTUqqqUD03UNqYokhSTABIMmJmPLFvsnSpikivWosXHhpzpYSSbjV4iZ6CMFXafaTKvdKynnKKpMATMrT6CcZT7TZeFomrJUACaT2DG0nRafZ1xT7F0EOXog1abF6a6aRgMliSLNLe0csEeHcJDV8xrBBBpiQdwE8+V8EXTlEkNK2kRsL+31+/GjNS2BWb7fdvzxIeFpIABi8medo/HHhySU5IFzaSf1ywEepecnpED43j3YHcbrhcvWOhT9G0glriOqsp90YtOcB+1LxlK37pG/U4Be7D8ZqPm0pZPK5KjUNMt3hWox0rCk6jVJHpkReZN8dB+UDigp5RqLaneohA0DdxEWn0Zkx0XHOPkVH/ALjttlqh/ioj8cN/yl8Mr1a1FkctSQHWinS66oEqfrWB326GbRSj2NbuuMZMmi9PWtRdQbV3oIKKzD6qCw82K2x3oHHzVwzMrQz9Fj3+WI0OQZbWWqqTz8FJxPIXHsx9KE4pr2cZONZxmCPj4rHux4cbnEbk4y01FQeeJSJj2npiJOW+NvV0wHR8tNN6TeEkJSJEWnu1m02B6efvZuCZ6vXQVErtTkse4Tu/CAYgO9NwziDqQxBtMCSt5qsHIhQIp0xa8gIL+vYeoAcpMuTp0K401AA6+FMwhKssH0WdCG0A8pscUdE4dxcFmWoVsDIZdDyOREkNN7jTFrGZGcE4plOIZdK6AFHBEVEEqQYKncAzyB6HCFU45pf5tWNTS3e0iaxLFCtJnFSnUPjImFIJZTIIKwdRvgCdwMrXoMyUM5SpLUUnUFraB3TGSR4xNJiLlhSHXFZHeNcRWi60qdF2Cpqbu9CqoJJ5kSx6CTiPMccoJQ+cPVinAuQpNzFxE7/jip2pzBHhDmnWAlYSe8sQFA0sN4Bggi204E0+DV8yyatLijdg40q1R0IICruEDETMSTa1gbKFWm1RqRMsAHA28JtqHIiZBjnjRaNN2ZabSVbS/wCyYmJ2nbCjSoVEoaA2jM5OqKK1N9VOvoAuZ1LpI3+tTBw15PhhoItNDa/mSdyxJF2JuTgLIyKhhfxTMdYxWNFDJJhpMjUBFzG46YraKhz1PVstBiY/adf9P6jC5xJGqnMAEMGzVFdJMTCIwUnbmPfgGpcks7n3ofxxMctKqgk3Y7Dy6GPjzwlU6dQVRRKAAVQRQ1qQPonJIY2v6UT0GC3E8r3YyyrSJ1s7MiOASQkblwLQDE/V54A7/RA6H/IPzx5Q4eEcAfWBB8MDY79cBKHGatGg9YAmmxUUqbMHbVdY3LXblc2OPOz+YeslShVeoSrF1bx0nIYTbZwA2pY6AYA+KNYKACAAIG3L2YjpjMEAgi4tt+WFqhmCuU7xjW1M+nU1Rtu/CiBNjpAE+Z6nBGhUFbW7o58bKoDsoRVOkaQsXtM73wBZOFgabIGCzIF5J6742+ZXJ5mxOk3A69cKacSrBqVW9TuqM1Abl6feumreNQUap56cHuEZhnqZggBl1rp5iO7U+G+xJnAEqWW026KdIiAIHLkMRUeDKIYKB56FH44qZnxZlUawFF28DFbhlAJ0tfc74XuJcaaqjZWo71U7x1qNTGtjRW4B0CQSfBMX0t1wDiMoBsDbpp/PGjB2C6TFo3I54SMpxPMJR+cowNVIpV1caRUIhUqlYlXgo21wzA3AIaeEUGoLLTUqVIZ3IiWI2AiyjYDlgL4o1BbVFp3xE9Ig+IzPnyv/ACxuc+fsX/XljWtmdUeGP1H4HAcr45xqpR42Sh0D6OkZnSyaQzT5SxuNio8wWjtjmYydU2+r5/WGE/tvmFqOZW4qP4hvG49xP655U4m78Oem0tp0gPbxc4jlFrfyxFMXyJZWc3VqX8OX0+13Qn3aB8OuN+K5XN5Cszamr0K1QhibqNdh50m/hO25xW+R3K962fQNpZqCKG3iXqiYttbBrs/2hrUc6nDs4moViwR5m2ljAY+msCL+IEid7BzDM1VpCqKdWtR+iRRSrrqL7yk/URYBHlPWcfUOVr6qaNIOpQZG1xNsfN/G+EV6NarReuHNSpSCCrBasgYhGNQ7aT4WAM26ET9Bdn5GVohgoZaaqQuwKiDE3i1sDROcZONCcZqxUfIrt92IajnriVvLpiM4y01B2vjWnVmZ2x7p23xqYAPqOA6Fxuo1KmjAhSUogs1wuoKNR2FgQeW/LFX5oxYPNNwoJ1Uy1J2gc9JKVIgDxRbqLAtxfMpS7oPZWpLLkAKCqhdLGfCSPtAA3GAefNOmR3KItUSzFQAO7AJOrTFjEX535YoYOC8So1qf9pZnarSZMsamhTT1CQqFQASx0yZJsJA2wTrcArUMiKanUhpJpbfu6igMpMW8NQKZ2tywq8A4fWSmgnvKehZXu7qY6gxEzuJ9uCnC+0z5NzRouhFS9NGjSlRmg6yDKoxOoQD4tQ+sMENvA81Xq5WlVqMEqOajMuo+GahgX3hdI9mL6tV5OD/xL+OI8tmDQo0gSKrNrdmU2LM0tETAk7csWE4wp3X4/wAsVG3emFLIHkGbcwbXjE/9JGfQ+P8ALHlLPIoA9ERI9pxt89SZ1CYj44Cu+Xp1XDNTuFgtJmBcCQRaTirU4NSK6e5IBYP4WdTqChQ0gzIUAewYJtn1MgGfCTI5DbEaZlbS3TkfzwFGnwSiAPBUBB1au9qapIidU6trb7Ti0uTpoaTAOSmorrdmI12MlpJ9u3LGnEOMrSVWN9Ton1heowUHnzOIanGyNTrTLpTlWbXpY6J1FVjxdLkTBwE9PK0tavoujM6iRAZxBIEbwT6pPXFiENQVdJDqhW0XUkWNrwb+/rihmO0mlRUChqbadB73xNriIXTvfaeuM/rADrqLSd6SeFm1J1AJUEywBkE7WOAtvk6BpCiS2gENuZkNrFwPtXx5VydJiSHqqG9JUYqG9dtyNyInF5aC1ElACCJBHnscTjI2nSMAHGXp0qusAiaSU9IC6QqliNxMyxxHw5qVBWWmrAE6oJW3K0DaBzwRq1VDGWUTG5jb2HETZlftr/mj/twA3OU6VYlmNUEIVOipolSRIkXuY541yGYo0dWimRq32OwgAeX4k9cWqzagQHWI+0DzF9hHPHgoKY+kU+xPywAzO0aNVmfxLrVAwCqQe7bUp33G3qwwU82sRqAgDe3LFNsiIMaSSD9UYmPD1MTMwBv0EYCwMymqS69DfFLO5oQzzIAJ6WicZ/Ray0zA29Z/XxwJ47VWllKxsVCkc+fh3BnnyvgOadpWPgNRgXKEnSoA2W8gDc8ot5YgGZAyRSSPpP8At5Y34/mi6axBQBri+mQLc4G/pQTbznTLZijTo1DUQnWuimCSFLFgdW+6DUQR7IOI0Y/k2yVWomfGWMVe7olfFo/2lQkA9YFptNja+DWU7RPWSpl61JhnaCO6eGDrpoSLC6vytYg2iYxX+SLiKZXvxWLL3ndhGCMynQGJuoIW52aOcYtdte1KGv8AOMk6GrQQJUqKoa1ViAhJUgjwkjeL7SQSBahOM5H6ozFIerxEf/XUA9hHPTjoXyYcYavw9DUkVabvSqA76kaL+ZEE+ZxxbhXEzSzIqqQjOTrKiAdU7geEDVB2geWGmj2sr0SaoqEEb6pIPkRscUdsnHmvzGPnnjXyq5uqAlRqMc1CMAfONd/KZF8BP65v9mh/yx+eJSALNjXXPPljfLcMqVTCxb7Rj+fLFl+C1qLqtRQytNwTFhcTEiN9vffBVMtjx28Leo48zL6G08xPwww9lexNfPqWDrTpB9Gp56GSokayDaMEPmfgVIiRCjncBQOfOLHrGKGW4SHZqNGgrNUBnSNIg2JaOR2xazaFajjeGIJ/WxiLeeNMtWamaxQ3qUSqkGDI5e0Tz39c4C5R7WpklOSppTMWbUxe55FibtyiTERjK/Evn4JWnSNSCppLGoqhANj6awRtMTEC0pPCKQ+bgrTVmpu1yJYH0o8WxEgeyxwTpghKVVVCuKyODAkG+8G0k7+eA6H2YH9jpAl7F41G4GrYnnG0m/WTfBYp+0fh+WFDJ8frAKTTHdNVZma5Kh6ksSRYRJjrGDHGuNLSCmnUR9RMAm5ETIjpEGf5YqCncqQAwBgATJ5Y0bKDUbeGBF+d5/DCr/W6tH9yhPTvCB7+7PKeXLznFyl2psNdO/7Lz96CcCGAZUANpFyOv88b9yB9X1WP4HC5U7YqqGpo8AtOoRNrTtNxbzGKdP5VaARXejXRSQJZLX5yDpj1HAMHGcnqVAtMtFWmTAbZWBJ9Q3xW4twIuxFIVUaqQSVdlRSFEuRsbR4R6RHrOKSfKrliJVXj1fH4jzxMPlGpFO8CnTq0z535H1YAlS4LNdECEUqFKE3gu3hmZuVUfxY94bwh0y75d6baghRYB0tc+PVsBEGN8V6Xb0CmlRaZbvNcdYQgHnzP3HEZ+VSnH905MwYKGDz+vywDtw7KCjRSmNkUL64ETic1BhCX5UU1FdFQEAEjSv1hb6+Ic18p2Xkh9axuNB/AnAM/F1psxaL2E3gj2A4Fminl/mP4rgBU+U7Ij0qpHrp1PwXE6fKBkztXS28hhHvFsAU0oAwWTIA3B3YdBY42OQHRv4fzxmU43RcBldSrCQZsRMW63x7T7RZUnSMzQLfZFVJtvbVNoPxwGr5AAE+LboPwbFh6dQklTZgD8BiUZumdnQ+plP449FYE6VgnyvgB2YFeCNRiQCRbeNrXthf7eZj+wlSSC7qJ9R1fhHtw6ZpAo2xyz5UuMsiUqSEqXLFiOgAEe2cAttXbLp3xXWeUEBRy8UEEiTstvMYDZ3OVGqq9RyalmjYJcFVA5bAkeY5zgz2Ry1JKOYerUprqXu6dMwWZyJDEbimsiepgDbAKpkqgAq1FMFhqPOSZM8r3574ijFXN1nBUudB3UEgG/Tbfyxdo1FpZDNGQWqPRAX/4+9cn1SV9sdcQHieVBv8AOB/wIZXr/fCD5XHngtxo5dcllnpCpNdqraCAWK0/DriTA8LbSIJPXEUlCtp0+lrcbkyPFHKeWJKWaqNpUsYMwZ207jBnhHZcZpDUomnKHxISQ3lbSRBF7HrzBxYpdi6mtUDUtY1ME1mZ5iNMbcjioWM4JqEfsjFeP1H8sGaXDmrLUqUwIpaQ+4I1khRBF7gz0xT+aN+jgLmVeoNVRbqIZmAEEmVm3KQeX3iZ6HEKjuAkOxZQoYagGm1on7+kHbDY/ZHMJVL5UDMoDoZRCkA2KsCYKnbUD6wInBLhfyPVQrO1Vab6gVQDUGCtMVDaCdvDMbycAt8X4eaylauWoo5ImsgaiFIIDGCIIg3EDlsYxSylJhmRSJ+jpakAmBqBm8dd/PDanYevmUqqxGWQt3bGoQ5EQDpAjUNhJItEY04t2Oy2VJNN6j1YEkABF/eG4Y+u1rdQDcSzFbux3OlPGNSqViCGnf1LsJv5YOdluEZjNM8hAqQNTGJm4gKJLdTt7Yir2f4cMwKlJGFOoT4NQgOFEnzG5uAR7sMvYWjWWpmMu0LoCMpsysTqnbcFdBkX+OAWOL8PTLNUIaSWVHBGgM/i9Eaj4rDeNtrDFDKcQ8SjSWAdSwtPhbVeTFo9wOHLtP2UrVK4KoKgcywmQpiNRJAAF/Xc74D5zhKZQPSlWMDWQTAHJRNxH62sF/ivaFaq08vSULT0hYIEEtHKI32O++0nArtbwwZdlRDqXVTkg+IPqUlB65gGOe3VcytcmsXBuJ0HoBthl4eFzAnMIaocmpuVbUNmDKQQd9jzjAUs7xynTq0z3RVVaxZ6vMFA5DwGAa/sttBi4OqvnaZJV9dWm0ydgFeQPKDbyODadnOHrUHeq7KdJZNbadUFtR1HUdgNMxsYwB7JZyi2bch1Ipa9AJA1lj3YI8QJEMzG9vjgL+dr95la4UAacyi7gAyKZPQAXi55b4WcwHestNcyrJWJB+vpUelrQKCFiWA30gGxBwdyHHctl61TL5hGIaua5JIKEBZAEXsQBeQ2nlMYEdoeFPkc3UqEgh3L0YsCrkPqtMAatHngLuW4bmaSdzmNJpAkqLEkmSQjqdYDCCJj0htFp+9UZdwiaVDhVDaqhvzOq4PPyiMTcA4plhoemKtWvpOpZ7taWu+mYGqTtAsBvYHBKkHq060KVc0qhp7OQ4NtJAMwee8YASeNZXu11U6iFVDAsFfc8hMETMiBEG0mTNlqvD6lVWq0TWWSVXxlmLQZ0KS2kAMNImNIkKN1rIZUBS7glz4SpIkFSQdv2p/84eOxuVUd9mNa02092oZgpLxJEsBKkFLeXrwEOW4BSOYDUcsyPJfuGdmXSgKyQzL4SWp+AyFMciRitxojN1+6NHuDTJBKQCVnwgqARBGqDNih6xipmu01XvagqEVTI9MBgNJBIgQCCAOgIsfLG4PXfMUKlBe7RF+kayqFLhmETeRNhvgLvBUyvdvVpMiVaWlFYkEu4JNQGWBdSukRbaRYg4WcvkKT5tkql+7ekzq1MwC48yD4fLe4wycS4a1CmzLUSpT7006SaCQiurlSSdqmgDlE6Y8xSBKrClCg1CKSubaahuoEgqJGqbT6IxRf7RVnp0KKkimVSl3ltop6mA89bAYoZThdbOsXo5SrUYKQaoinOoFSdTlUZotNz7sFu0fFadKsXcAqHI6wGYqGCmdekL6PSfWKdX5QDQdu7quwa7ELBRtoDR4laCZK2JtI2C5neEUyai5uj3RpUdKKUU6VU1IOokCGBQSgJkbg4VaHBKOcrrQoKaTGYJiAB9uDFuojDjx3jy5vIpULCo1MAMzIQx1yqsscmfQDIEThI7I5GtVzSmhR7wkX30A6gdTmR4JEFZ8QkC5wBihwGvR75hWr6aDrTbx+As1zcPsFK2I+sPZBx7L0nya1C7vmjUKqrObIWK+EHf0Z8usDB/jfEkoZf5jQhwJ76pvqc3JUMSQAbCZ2A9YN6Xd0B4Lsi1NhcMZHWCN/LpiBLq0WUjUCDy9mN8rmYMMZUiDImJ5joQb4K57KqU0qp1SII6ncnywHGXlxTFzt+vVgGzK9h61Uglgin0qlSyoovyLSfK04ZU4SyZ6mgbXTymWWmpGxaBLAcizNUO/LChU7R5knZFFQBDo1JIG0yTtfrthv4dwGmuXTMLmlArAEi6qCRsbja/LecFLHDTVy6HiFHSKRqsumLaSxgEclOw6EDDDxMJm0TiGVOmtRMso9JlX0kYfbCzHIgxzEAON8YmmmRp0wAoUli4WWFPVb6oADGBzMc8WuwWZp0cyatXwUChOhjIJkQpJAmPFHPr5kWsjw/ulz2m6PUoFGGxVjUqCDsRDKJHTFb+p2d/3V/wCH88M/aLtaM9lpRdCrWUBojUIfryBG/r6YHf0jnv8ADyHvTAT0eLPRqNS1lXadQUxIB3t8PXh74Jx01aao0lmESDEHr8Jxz/jGVUVe9nxiF9akn7iV+Pngv2YrVIrd1eoqMVHUxIF/M4qBfbztADmO5JXuFJUgyV2v6LXMxMiYbB7idenSyrKxAaqIUm8lhv5i4PqnCBm8pP0hVi9UsQQdQAUEMGUCWLTIi40+ZGN63Haamj37lghCwASEErrAtBAUg/D1xRLh2SqVHp9zGrxo4VfCAbAzOtbWa9x1vLIaR4QvfPVRyoGqms/3ZdA12MkiVIP70DYYoCpUydSumlaGVpIWZgS7VzUkU4cxuxMqAIII5zivw7hhzlFqlfxd4g1nZoDO7weW9EeWAbu0PaxHolaVQeMeGJuCFJk8jdhHrxzniGe1+FTMmCd7/l+Xv3zeXIJG3KPwxUpZMqBI5GPUef34CHIEd60bR+vhhq4ZUB0wRaP16sK2VpxVOC/ZlgaaEdBe9+p9uCj3HaQqrAN4KeYiGX1QTvgLw3h2ihmM9UB1VE7tAwIPgNydUETpC2B9EnyxZp1VbMVKZnVAff0lI0252i/rGFPtz2jetmWVKtQoihCskrIWHIHKNif3jMYIX87xN6xVnIJUQDpA/wDN/wBDBTj/ABOpUSgtTTFKklKmQILLoBmZvFvf54AKbR7R68OPYzOFwKNQI1CkQ0FQTrdrGW+z49o3NyMAS4Bw+octTqVFlWOimxUyRTjSb8hJA2Ph9uOpdnqIp0EVFXXploiYYmI+NjHO9sL/ABXhz1kpVKbzQZU0XBVdXOPOZJk9Nhgbl+1DUa9U0x4DstuVl84A+/24oC8Z4YyZiqjT/es82klm1megM8uttsW+G5pkBU3RpkWBAbfSYOnYe7HmYzbVHLOdTGZJ8rD7o9mK+YqwV5EyBtcx6+Uz7DiAfxrJ1PnffFGOXUAOwta5JOmdBiRMAfDGdpeIvlmWnRrOacMyO0Fm9dtJH1dvqzzw4cOzNZMrXqUWVSoEak1i9iTcE+E2H37YUaXyf184hqU80KtQXK1FK3N9KtqPKdgAIj1BNwzihzFBqShlhw9QkiKjFYB0jmNKkGeW3SPhigZ6jl2uupK4jk1HU5Jn7SqwPsxD2fyVTL1KtKrTKONBhomPEJtIO2/P1YvcHpU3zD5gFtaU6ykHYWSmpUxNxUaZJvOAirVhmMxVy7rK0aPegjfUsMQ3VSCDHIj14pmh3v0TFVGlgrfZ19YAJExYkgeWOr0uEpSyoOkaysuQLvqEMLCTaAB5DHM8lSVc21MaSGmpbkPszzALATzjFDp2W4PRqogtNJe7O3jTY6he3T/xHvaHtIqBqNAgJTWazqVVtIEQuxi0EqDA6b4Xk4vUWi1GlCqzlmYWYg7LP2fzwLo8HepLLpd5ACBhqg8wJuBz572wAmitI62Ry4IMk+/oDt1xdTjtOqrkhB9GdZEkmxG3UCCSvo28sV+L8CbJpXosVLDUZQmII1Dl9kjCbGILPz9z9Y/r9eWHLgfFMtUyoop9BnBYPZRWsQQXPhBZSR4ok6bm2EXHp54BppUVL01qM4VTcgXINp5Xg+XrxdyPDA9daFMsFbkiqNSKL2iGJixa+0kRIBcK4mEpx3Ku4J0szNAHTQLGDPMYaOzHahatRaOaRSpDQ6k0ysiOXiU/VlCN7g3xFVKnDaKBXQmpUYEVCy6SrhipTTJgiANzzgkYFOtZ6i0aNJ3f0tIRiSCbH939ra+GPJcJniSZWnqegwJhh6CaQ0mICkejNpkczg1x3j4yINGgNPdt3aSxaF7olZZpOkHTacVAjiGRrUculOuWUlwQCwYoml+hIidRgYC/1rpf4Cf89/8ARhh7Q1xUNNdYZgoFSowMFoO4Oy+LbphbjMf4XD/8mXwDNx3NaKxpmysmqdwCG/hO18XexXEAuZXz+IJj8fhiDj7KeYJ2IBBMYA5OuyVk0mCpBE8xv16CMUXPlHza08z837rSF1OdRkPrbUrLa0eIHcA4Wa7U61MU9WiprZlL3UDTdQbAajyAmRtcYKduOOfO6ilxFSnKkAeEK/i3Jkn0Y8iZ2wB4Xl0q1Vp1XZVvOldTGBOlREam2BMAb8oMDb26zNV8tlfEe7KspWZioqASeZ8QqRcxBFsU+z/aOqNNJG0qFM2H1gJ/6RibhubTMDuq3h8dRFEWipEQwEK61FlWAI1FgbOIi7GcIJzndG+moFJ/ZUAm3KVBsbiYO2AlfiWl+6qK9OoSQEdWQsCfCVJHO28XsJx6tdCQA4J2InYix9lx78dL7R5QOdTKGFokTBBm28GbyAIwgt8n9FmYl30SSKeqApYzYRbphChqse9aRECIO4jrgzk6VRKQMDXoEW3aLTHnijxvhqUqp7pYNWWe5MsTvc23JwL7WcYfRTQEgliZErYCIMG9z8MBr2oy7VHTMIKsBCKhpie7YXvGwg8yLDe+FZFEMJgRI8yNrdbn1YtcPQER0PK3xn148z6ARAi+/WR8cBXZFAsWLW5ADnPMk3i/54Zex/hp1nJFyqxPQE7dDq+GFab74O9nWHc1xO4FvUDB984Bs4Lxmp3SU9RCMZ0zaJuY9k/HEXDOHO1N67SKYIVSfrNNwOsdfI48yix64JJ8gCfbiccacZShTqowQBihphRqOoi4YgFheTqG5tgrfblNsQZpgY/ZBb3b/CcaZriCpAu1t1KkDrfUP0cVqeZ7x4WVlWF4g22gfnywBzhPG2FKogIAqAKQRqmQbXtzYYT6nH6+TrkUqhCqCpWZkXm8TNzBMkeeL2UMkGYUGSeXr3EQBil2ky1N9T0g2uYYE+kTvpBuTJm297YIK0u0S1T9IYIDenAM77ecz573JJNylqoGnRKU6bVKKvVhIZiSxhjNyradgD7DjnlGqVqAi7BgRIm4NpEGb8sOtdrvmDOs1K9NSTMpTRP+8NHtxR0Gv2qNSkfCIUKSRMW0sR1tf3Y5jkuNCjmhUq3TSaUi8aTY7CQYY7SZ9mHTUlPKg2KszBjBOqAywIkn8wSMLLcE77v2UfQ01U1NNyFb7M2LCGO/IdcAXyGRNaO7GoPtF7Sb+qIwXqdn6GXTXmQzNc6EYDTH1rMGPLn7MD6Ha5kRKWX0Iqx9bUxWwljvF1NhblbEPFsytR6iPUDughvFNzcW91v54Bc7TV2dajA6pm5JusafrEtOmNyfXhNOGzO5lVU69p07SJiTtfbBGlkOEVkECtSI3ZH1SfMMGj2AYhpCnFgZCoVDBSQbyL/AXwb4z2copUjL1menpBBZbzzGw8j7cWcnQMBRyHPoMAITJstKm5+vJiNgDY+0Ysdn8o1WvSsSuqZgx4fELx1AwxV0y9cA1u+pECPotLJboGUkerVijmM13GlaOYqNSUWnwEeRAsfX8MQN3Z/MBKuczBvpKUlCrLaQCWgC5kqlh9nC1mOEvn2r1FqB3pvLU+7KHRvJ1MsDcRpk+21/5NU72lmmr1AoqMoVj/inUSYAuPEOf8jfHeL0RUo5euijMMRTc0qpJhhESsNclYDhfSkbHGgr8Ey4rpQpiGLmpIeFsXJAIBOkFIt52OLn/pzU65H3VsQ5niBbOd83hRG2iYC2O8kwQPdthx/rFR+zU/yU/wA8QcqrcRagw0gHVYyPugjBpcsAyM5gPAmCYbl53nf14WuJUdVWnTSbkAc4kwMda4PwOKBLjVqiJ8uY9uKVy7juWZavitqUW6hfDfzGn7sX+xHGqGWes9T+8anppnkJPi6AFrQSeRmJuV+UXJ6GonopB8pMiR539WnzGEN/SOICeYza08y5Vlq0w7QG1MhBMxYgkTzBEx0OH/sYzPmqFViWarT7wk28R7yRa8CBvvPO+OYZavBaVVgQYnkRcERsZHqPPHSvk+zwfMZVAR9FQYe8G8dPP14B74xngsqZExYjn1Bv6sBGzIK2A9o3wT4yfG3PbAfh1KXqbQG9E+YBxUBOPo3eJ4bmwgcjFvhhH7QV9Vcrf6PwGftAnV8bezHYjQBayjHGs62uvWqAzqqueu7HEVXoMFBN5mTtGlRPrmZHTbEGczWsjoNsbZiqQTylSPZ0xBXpFWKndSQYvsY92A1BwxdncqwWoCkBzAfrEggciJPvEepeVZMYZuEVa+celSatCKXgaVEBQOSgSTq/UYBgy2bVFZnUsArCBsW0wJM7An7sXeKKq8PypgEsobVsRqJa15iDB35WGOfnNVUrunfEeJlLHY6ZvBtuPjhu4vVtSS5FOhSUE7+gvTfACkqKdjN/XH4YsGoVuN9r+duXrGKnCkkOf2/uUYg43nzTNMCYMsw6gER8ZwUVy8IJLpSUADUx3aLmOdosMadtOHA06eYpkQAtwT4w0Q46Gf1bChnM4ajljvsB0HTHQKVAvkKZADJ3S6mkAeFYIm5kEERB2wRzxKsMG6EH3GcPHF85Tq5fK90VMHxAESC+tTIFwdj6jhFbc4u8JFyRyKf9Y/DAN+ab+zquuF1mZEi5PUEbEXi3lgxwaj3fC82wKks8IVMg6QsfxavdgVSoq9BlaY1ct/qxFt5wwtQWlw2lTWfE7sdW/pMb+8DFHK6tY0qxamYktFpEEkEHBbsvQFbPFvqqtWoSfKm1+f1yDgNmqel2Un0WIvbn+Iv7cXeCcSehWPdoHNVDS0mfrkbHkZA35TiCbiOSaq5IMRspmCeceeA1SkyG4Knr+Rx1ilwtqI7llDCbkxpk3PsG3sxSz/Z6mV1FCpmBDWkmBO457gHAc3XiVQR4p9YBwcyvGCMvqA8Woh7QAABABm55wPPyll/qlREFlJHnp/LBYZeimWFFFghvCsAiCbnafZOA5d37MxZWIJuxB0+8yOcD2jE2Y7zuyzsSttMEEEzG46XOHSrwtQ2oBBNvREx68B+N8IfMZmlTQfUJY7ALNz5W+OAFZ2k9PLU9L6ZvUVTzNgSPUADysPPDBwOg9TN082xV1Uq9TeRrRgrEEeiWA26+3AvO5OjUz5RaWlFEMASQSoibRvbaL+3D9wt6dOnWISQERNAjZQx0iTt4ueAV+0dMU0BW00tRvzJa/wB2DX9O5jo3/Kb/APTALthmRopNpOk0qZ0tEwbwfO+KX9YaXWv/AAf/AKYANkqk5xPJwPd/PHROI8RqJSMOy8hBIF/uxzfhjgZtS0xrIMecifVh57Rv3dJdTCNQ0kkCf0MUBe0mZJp01LAsxLvfUxiwJJ2HQc7nCtXTxc9hvbl92GfP5Q1A1b/ZpSS/UuYUeZ3wt1R6UnliCCi9xhz+Ssg8RUqCAKLb3vABjynCdl0uCZHP3ezDT8meY08RQL9daiieXhLf9uKjqedfUWOAfAWJq5qbgVQPdTS3vOGLP0ovzP692A/Z6n9HUJHiNarP/MIH8IX4YC3m80KVOpUOyIzH/hE/hji2S9DHXu0y/wBjzH/wv/0nHGKNcrtiAnwXghzmYakGCaUZpIn0YtuN5xR4LkhWr0qRJAd1UkbiTvht7M95lKgzbZatUpVKcBkAaAYaYDW2i8fmtdns0lPN0qjErTV5mNRAvBiDPLFFbO5Pu8w9OZ0VWSTb0WifL8MGOK8Bq5SqlNlC6wxHjV1aBcjUBpJgbxyjAfP1lqZio2qVeqx1bSGYmYO3WMdF7Xdnqyt8878VRQpsIICsBpaDI8LHUQTAW2w6hy9jh84pmld3dZ0nb1AADCTlRqqrrNi0sTO0yxPPaTODHCs4WolfsmPY1x8Z+GIp0y9PRwuipF2dnFtwzMQZP7MXH3YQu07fTepQPvP44dGVvm9AMxPg8P7oYx7bkeoDCLx6pNd/KB7gPxnAUBhhzXEXTJUaQPpgz5rqYgeq/wCXPC8okjlPPDDx3JqtKi31tCKPMBZM+rAAKnXz/L8zgxwDLzSzT/ZpiP3ibfANgPUEH9cwDg12cmKnRoEe8/jgC2a4h3VIsBN59cQfyw18WzmpFpAR3KKN95QT8SRhB4jVPzZSd4E+4YZcsSEvclYvf9bYCDhCDvUqMs6khrTcQPwGF7gw/wDcKNwYzSXAsfpRsOQwz8LEMBGx+8fywqdmav8AbMux3NekffUH54DsnEcsRUYkbsb4AZjOQdDRqn3jyHPDzmsqHUjY+vCZnFmpEXUC/SZ/l78VGGtIAiRznAzi7BCtyBqUGD1br7cEkXC12lzP01CmW0h6gYmJ9E+Ee02xFF8wOeAdLtJ3WYqpoZy6qilYnUJMCdwSQN9xscG8xhO49k5oUqyeJGaoGcMpAZ3LBI9IECZJsZEHAUOH51xW1KYZ2gyJ3O18dSrVQMk5HN3+FvwxyzJIuujpJ1FlmREHXEDqIgz5nHR6FWciQwPhepqI2HiLD4EYYFntpS0rSW4ilSAHkEGFKDgpRzevK1UcksGUqSZgAWgnYWIgdcC9X6jBE1fLHWzA3kkeV8RtTci5J6SZw/cJ7FVKtQColSmpBJOnY9L4ccj2FytO5TW3V7/DbFHNszmGTJUaRDDWBUJIMaQsKAdj1PScADRLNpUFmOwCkkx0AF8dI7S8fy1LNLRakWZCpAABHqUTckW2xXzlPKCgKaVHogNK9/QqsyMfsN4SGm8yTiKT83SYUwXoVEAHpMjKJIjc2/Qxa+T2uU4hQ/a1KbTuh/ED2YI8T7X1KlKplnqUqyskCpoNNuslSYn2YAcArFM5l2BgisgPqZgp+BOA7dVhp5xhZ4EVp1c2upi/ehmQxAVlXSwtzuDc+hy5ta07G2A75CiMyWBiu6AFeTIp323F+eKizSzEjYEfrfHGe1WQWjnK1NAAoYFQOQZQ0DyE47MuVKt5HCR8qHB5eg6ganVqcA3Yggrb/iI9owFFflFqJk0p06IpnToWpJ0jSI1AEb+UnCnw3PLTrJUqU1qqpJKMQA0gi5g3kztyx2luIVFXT8xqkAR4TRI9g7wW9mK78XYCP6Prwd7UvwfAcr7R8Sy9d0bLZfubEOLQTygC1r+vBXhdLK/MswUrEV3ow1NwEFjqISw1TBiCTB2w3Zs0ql34TUJ2kpTBt5hpwO/oKnIZOGVxBmDUUi3VXJHuxFc+pcNqtV7lVPe3GnY7Ekb9J9fnOLHD6L0nZaitTlb6lK3F5uOmrDXxPspmMy8nKuvQh6K26EC5jkd8aJ2DzKaS39zTYOyNV1SFM2UDTJFsAS4jVJKIVju0VCP3Z/ljn9HIVMxmGRB4mZiZm1yTMAx0nD5UoPWfu1I7x5gttqgm9sVsv2M4jRqhqT00NxqV7AGCbFDvC8sAk0OFVHrmgi6qmplgEXKzMEkDkcHO1WUammXWofqnw81KqgIPnPrFse5ngr5et3tZ6dSsKgcojq3iJ1eNdIgT09mCnaPMLWo0jTINYqdS0/GAX9JdMagVAHPYm2AUOKUCjqrUjSYIsiSdUiz3mNQiwsMFeEZZqYYOjKSZAZStotY8tx7MScTOYzNRKpQUTQpooLnu50kkFdYF55SfWcEM3xt804qVAoZRoIXaxN9ze554CnxnLfRIYnUfirX/AAwcCco64E8XqxRS3oaj57zf4YZOIcOalGtYm4vM4ooZZoMx5+7CrwjL/wBrVKTF1SqjSQFkU2FyJMbxve3sbFge3pgjwqlUFSk39H0yrFQa6MqtGoAll0ySIkjniDoFarCk9MKD5MjXUN+8ckDoFASPepPtwezmb1ErsJ9+K2eoE0UgdfiScVAZRCk9TGFHimUqNnhD6JQaQZh1DeJbTfnEdNsN1YjVoA9EKWv/AIhaP+g4zLcLp1KtJqlIuVqeEifAY16j5SgHrPngB1WiX8I9I2HrNsVvlFyVHL5enRpogmwjew9I85sBJ64LVKeioscmHPocJ3b3iZrV9IMheVhc29fvxFBqLlBRc/vCRA8DR7RIGCw469PJKh/2pqfVCgAudV7lzPSABvhh7V8HSrSy+VB+npogVyQFMiGBiYuAbTfCz2l4AcoKNNm1Eo3iEgemTtNtwLYBdosZaBIKmY6Dn+uuPIxNkKJZngnwozesLyxBpH6jBBT+u2d/3mr78ejt1nv95qe8flj3GYo8PbnO88wx9YU/hjWv20zjrpeuWXoyqR8VxmMwHtTtrm2Glq2oREFENvauBSZx1KsDBUgg2sRcfHGYzAHf/UXP/wC8H/JT/wBOPP8A1Dz8z84O0ehT/wBOMxmA9Pyi5/8A3j+Cn/oxVzHbHNPUSq9XU9OdBKJ4ZibaYmwvHLGYzAEMr8omfLAGv1/2dPp+5gplu2+cO9b+Cn/pxmMxcBBe1ua1H6X+BP8ATiWn2rzJ/wBp/An+nGYzDRdyfaKuxu8/8K/li+OI1HWGMg72H5Y8xmIOecdzjHMVFnwhlAAAUc+gHQYa+wlUrRcg3NSJN7BVtflc4zGYAvnOE0a2pqlJCzbtpAJ9ogzYYQ+E/R8WVUsFqlV5wCpEX8sZjMFdXLzvB9YGOa9oK5fO1NR9GFEW8IExbzJvjMZgmK2dQGkZ88T9nq71su7VXeoylgC7MxAtYScZjMRXSuB5VFoU9KgeEcv1OCCrjMZiortTBJPOcRZ5YRI8hjzGYBXY/wBvrjl3NL72/M4O8Is1uZWcZjMBFxCkA4MXLGee2OOZJAcxTU3XvEWJO2oCPdbGYzAN/bLhyZaqO5BSSTGpjcmTEkxfpgTnc29bLUnqsXYNVWWMnSumB/PfGYzEUI4YYFcj/Bb/AKkH3E410D7K+4flj3GYD//Z"/>
          <p:cNvSpPr>
            <a:spLocks noChangeAspect="1" noChangeArrowheads="1"/>
          </p:cNvSpPr>
          <p:nvPr/>
        </p:nvSpPr>
        <p:spPr bwMode="auto">
          <a:xfrm>
            <a:off x="307975" y="-2209800"/>
            <a:ext cx="771525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198" name="Picture 6" descr="http://www.charentonmacerations.com/wp-content/uploads/2012/11/1st-Annual-Gay-Pride-March-197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85800"/>
            <a:ext cx="2264227" cy="14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1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59436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AIDS crisis </a:t>
            </a:r>
            <a:r>
              <a:rPr lang="en-US" dirty="0" smtClean="0"/>
              <a:t>drives activism throughout the world</a:t>
            </a:r>
          </a:p>
          <a:p>
            <a:pPr lvl="1"/>
            <a:r>
              <a:rPr lang="en-US" dirty="0" smtClean="0"/>
              <a:t>By 1989 in the USA, 117,508 </a:t>
            </a:r>
            <a:r>
              <a:rPr lang="en-US" dirty="0"/>
              <a:t>cases of AIDS </a:t>
            </a:r>
            <a:r>
              <a:rPr lang="en-US" dirty="0" smtClean="0"/>
              <a:t>reported</a:t>
            </a:r>
          </a:p>
          <a:p>
            <a:pPr lvl="1"/>
            <a:r>
              <a:rPr lang="en-US" dirty="0" smtClean="0"/>
              <a:t>89,343 deaths	</a:t>
            </a:r>
            <a:endParaRPr lang="en-US" dirty="0"/>
          </a:p>
          <a:p>
            <a:r>
              <a:rPr lang="en-US" dirty="0" smtClean="0"/>
              <a:t>1989: </a:t>
            </a:r>
            <a:r>
              <a:rPr lang="en-US" b="1" dirty="0" smtClean="0"/>
              <a:t>Denmark</a:t>
            </a:r>
            <a:r>
              <a:rPr lang="en-US" dirty="0" smtClean="0"/>
              <a:t> becomes the first country to recognize same-sex marriage; Norway and Sweden follow.</a:t>
            </a:r>
            <a:endParaRPr lang="en-US" dirty="0"/>
          </a:p>
        </p:txBody>
      </p:sp>
      <p:pic>
        <p:nvPicPr>
          <p:cNvPr id="9218" name="Picture 2" descr="http://www.slate.com/content/dam/slate/articles/news_and_politics/jurisprudence/2012/12/121211_JURIS_GayCoupleChurch.jpg.CROP.rectangle3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5105400"/>
            <a:ext cx="2364921" cy="144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nycaidsmemorial.org/wp-content/uploads/2012/01/QHA_AMP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8109"/>
            <a:ext cx="3276600" cy="189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encrypted-tbn3.gstatic.com/images?q=tbn:ANd9GcT6rQ89pQvnn8FLMSgKjlPEo89gYYhA3qX52K8V5mrdxWhr7F8j9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58811"/>
            <a:ext cx="19431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993992"/>
          </a:xfrm>
        </p:spPr>
        <p:txBody>
          <a:bodyPr/>
          <a:lstStyle/>
          <a:p>
            <a:r>
              <a:rPr lang="en-US" dirty="0" smtClean="0"/>
              <a:t>Many Western countries:</a:t>
            </a:r>
          </a:p>
          <a:p>
            <a:pPr lvl="1"/>
            <a:r>
              <a:rPr lang="en-US" dirty="0" smtClean="0"/>
              <a:t>Announce homosexuality is not an illness</a:t>
            </a:r>
          </a:p>
          <a:p>
            <a:pPr lvl="1"/>
            <a:r>
              <a:rPr lang="en-US" dirty="0" smtClean="0"/>
              <a:t>Decriminalize homosexual sex</a:t>
            </a:r>
          </a:p>
          <a:p>
            <a:pPr lvl="1"/>
            <a:r>
              <a:rPr lang="en-US" dirty="0" smtClean="0"/>
              <a:t>Pass anti-discrimination laws</a:t>
            </a:r>
          </a:p>
          <a:p>
            <a:pPr lvl="1"/>
            <a:r>
              <a:rPr lang="en-US" dirty="0" smtClean="0"/>
              <a:t>LGBT people grow visible in the media and in popular culture</a:t>
            </a:r>
            <a:endParaRPr lang="en-US" dirty="0"/>
          </a:p>
        </p:txBody>
      </p:sp>
      <p:pic>
        <p:nvPicPr>
          <p:cNvPr id="10242" name="Picture 2" descr="http://colorlines.com/assets_c/2011/11/-1-thumb-640xauto-4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7715"/>
            <a:ext cx="3657600" cy="22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5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Greece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3434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Certain expressions of male homosexuality are celebrated, especially </a:t>
            </a:r>
            <a:r>
              <a:rPr lang="en-US" b="1" dirty="0" smtClean="0"/>
              <a:t>pederasty</a:t>
            </a:r>
            <a:r>
              <a:rPr lang="en-US" dirty="0" smtClean="0"/>
              <a:t>, a mentoring relationship between older men and young men that had sexual elements, without full intercourse.</a:t>
            </a:r>
          </a:p>
          <a:p>
            <a:endParaRPr lang="en-US" dirty="0" smtClean="0"/>
          </a:p>
          <a:p>
            <a:r>
              <a:rPr lang="en-US" dirty="0" smtClean="0"/>
              <a:t>Male homosexuality was thought to improve </a:t>
            </a:r>
            <a:r>
              <a:rPr lang="en-US" b="1" dirty="0" smtClean="0"/>
              <a:t>military</a:t>
            </a:r>
            <a:r>
              <a:rPr lang="en-US" dirty="0" smtClean="0"/>
              <a:t> performance.</a:t>
            </a:r>
          </a:p>
          <a:p>
            <a:pPr marL="64008" indent="0">
              <a:buNone/>
            </a:pPr>
            <a:endParaRPr lang="en-US" dirty="0" smtClean="0"/>
          </a:p>
          <a:p>
            <a:r>
              <a:rPr lang="en-US" dirty="0" smtClean="0"/>
              <a:t>The celebrated poet </a:t>
            </a:r>
            <a:r>
              <a:rPr lang="en-US" b="1" dirty="0" smtClean="0"/>
              <a:t>Sappho</a:t>
            </a:r>
            <a:r>
              <a:rPr lang="en-US" dirty="0" smtClean="0"/>
              <a:t> was from the island of </a:t>
            </a:r>
            <a:r>
              <a:rPr lang="en-US" b="1" dirty="0" smtClean="0"/>
              <a:t>Lesbos</a:t>
            </a:r>
            <a:r>
              <a:rPr lang="en-US" dirty="0" smtClean="0"/>
              <a:t>, which is the genesis of the word Lesbian.</a:t>
            </a:r>
          </a:p>
        </p:txBody>
      </p:sp>
      <p:sp>
        <p:nvSpPr>
          <p:cNvPr id="4" name="AutoShape 2" descr="data:image/jpeg;base64,/9j/4AAQSkZJRgABAQAAAQABAAD/2wCEAAkGBxMTEhQUExQWFhUWGBkYGRgXFxYXGhcWGhoXGhkYHxcYHCggGholHxgYITEhJSkrLi4uGB8zODMsNygtLisBCgoKDg0OGxAQGiwkICYsLCwsLCwsLCwsLCwsLCwsLCwsLCwsLCwsLCwsLCwsLCwsLCwsLCwsLCwsLCwsLCwsLP/AABEIAOAA4QMBIgACEQEDEQH/xAAcAAAABwEBAAAAAAAAAAAAAAAAAQIDBAUGBwj/xABBEAABAgQDBQYDBwIFAwUAAAABAhEAAyExBBJBBSJRYXEGE4GRofAyscEHI0JSctHhFJIzYrLC8RWCohdDU9Li/8QAGQEAAwEBAQAAAAAAAAAAAAAAAAMEAgEF/8QAKBEAAgIBBAEDBQEBAQAAAAAAAAECEQMEEiExQSJRcRMUMkJhoZEj/9oADAMBAAIRAxEAPwDnsCBAhpoECBAgAEGBBQIADMFAgwKE6CpPCON0AUB413Z3stLmykTpiyoKDhA3Q1qqqfJope25TLnCVKAloCA6Ei5u6i5zGt+UTLVRlPZHsoemlGG+XRTLngPq120eGFY6zJ8yPdojIl5ixo71NvPiYCg2gHh+/wAusOcmTWSVY0NzvanIdb1hv/qC6AN5fzEZV3anpW0KMpr9acOLx1MLJSMYvVvAecSMVPUkSyC4Why4ZlBSkkcxQV5xWyyRFhtaTKAkqlKJzS3W/wCFYJdnqzH0MdbAXh8ZmuOp4P18Ye/qE2f31iMdmYiWrKqVOQoh2UhaXDBWoFGIPjBHALF8ozWdaBSpep5G/HnHG6AmgwFRDRJKLzJYIamfNU8Qh9GfwhUjEpJZa2H5mUWp+UBzwtHVI6PqaCIhEtYNoVGgDeCgQIABAgwYNMACYECDTAAeUwIcgQAMwIECAAQIECAAQaUuWFzBEtEaZjCKCnMX9mMyYErETEy7spXAGg68ekQJk5ai6jWoHIF3FKAVggtjTg1tCK+MLy8Ab0eniYXz5Bs7D2WkNhJIZt30rry+kcn27iVTMRMmMXUslPBnYUjquxMWgYFBCrSczX/CXfgaHq0cixEvMXatSxqLk28og0kfXJsv1U28cERykhvTj4QlnOt+D618YlpQWSa7v7qPjD0+WouCSSDqTV6a0BFtIvs88glDOCDUUYC5Zug/iGpqQNelPfKLBOHylqgm+m64pXX9xCFyE6eHEm3lrBYUQpXyiymqBlyqJcBQLGpdRbNSlLXo0WWyezPeIVMUtMqWKBSiN5YLMAS93ryNKQc7Y0rKnJiklyQM0uagFiw3spDUuW6Rn6kejf05V0Z6Ysk19awsTCzaE3bXr42iXjtkTJQBWndUd1aTmlq6LFCeV4iJltQ/Ox4+UbTT6MtNPkckSwosddSbeOn/ADDS5badLm37+VYcQL8ukOChan01qHFI6BCCsppSJknGPRXnBYqWCXiLljSZwtlDhBQ1ggtWZgSlIcq0QP8AMbAUJ8IeIaO2dAIBg0QFXjoCYEGYAgAECA8CAA0wkwIOAAoNKX4DmaAczBRZYLAS1TZKZpdJUcyQWdgGqKkOfSF5MigjUIbnRWTpCpyskhC5iQalKCpzxppEZezZ0stMlTEgvdKgAdKseUafbfaXEyZy5MkCTKQWSlCUuUgOFU0IY9DCNk9rJneATCZktTCYJjKHoOHz1iZTy1dKvnkfKGK6t/8ADKIRTn7fXRjD8tBt5+PGtq3jW4TswcTOmKkfdYdyAV1JFDRPkL/UReK7BgJdE1yC4BQmrWDvblHHq4dWc+1yPpGMlY6YiUJaSQCk5nFWP4Qp91nI84hGWOngw505RZ7f2XMkFPeJNR8WhLk6UeKlWI4fK38RuDTVoTNSTqXgeCh70FQKdIaM1tdfdQYlrnYcSlZcy5ikpozJSo1U1nI3qkNUAcqhS3uadb8uUbSs40x9S3e3LT68okbJwvezUg/ADmXXKO7TVYe4JokHioRXhYJpSpo+ZuApHQ+x3Z4qwM2aWKpzpQlRIBQFZSkliwVvWFHe4jGWWyNm8UN0qZlsYJqynNlZKQhCQpOVKQwFMx3jck3JJ1iNiEzGoRQ0DgBiBvAPY8rtGzk9g5wWhQQZeUoJaYkpcEPWqq/KLva3Z1E7EFJBTkRLIUAkhYzr3ah3Ao/N+UI+4iij7aT5fZzzZapyFZkpDGi0nKUzE0dKkfiTUB+YYxPxPZ1SykyU7qixQpSSZRqSCqmZFCyjWjGorusN2clS3TlQ6k5yFfEWYE5eDJBbTOqpiPtKdIl5pSWVMKkoEtlErd0sWs73ehJOrRhahuXpQz7eKXqZi17GkSgRNmLWsh8shKSkAgXmTL+AiKNmyFkpQuahWneS+8SToCqScyTzyKEbrb+wciVKlgzFI3QCphod5i4oQLh92MHisSugWpTCuUbqQDwQA3Vofik2rvknzR2vrgi4rZM6Uvu1oAP5iQyq/EFksoVFq0hAwyAkhRJWaJAISgEuHUo1ZN8rB+IEXInmbhZ2ZRX3ZExDvuOoJWniEnMksOEZvETG4kvrS1P2h8JN9iZJdobnz1FISpSsgUTlB3Eq4pQKA87nWHcPMZgSP26xFUHhDQwxZcJVAJiLhZ704CJaRGkzomBDmWEGOgFAgQIABBwUEpYFTaAApimYCpLk8gOleJNLRJ7P4A4nEoQCyicxVSgFT4gW6NziqCwXe8XHZbGGRjMOsGhWAoDgoZSCPdhE2S9raNwpyVie108f1U5KAyQrKKWSgZQ3I16hondhOzZxM0qU4lIIzEFsyr5fKvJ+kV/aaTkxU6XokhI47oCQ/l84c2DtabhyTKU2uVnBLVetv5tCpbnh9PdDLiszcurO1IkJSAAAGDMKUGlrfvAI5eFoqtlbQmzJPeqQNd0KLlhUBxd6eBiyTPzpBSbsXuWP/MeG4uPZ7MXaTXRF2vs9E6WqWsOFWoCX0NrgxwXFpKSRqksfAx6JEsOCaNxoK3+nsxzLY3YGbiZq1zj3csqJoxWoEkhh+EH8x4UB0u0WZQUnJ8EWrx7mqMrgdkzpqjLQg5kJzLqCyWBcqdhT8P1LR1Psz2KlYdCVKly5qyyitdSktZKSCAA9xWNHs/Y8nDSDKlICUsx4qJo6jqTxiWoOGjuXUSyKlwjOHCoc9lbiNjylEGZKlrUSwBloZKQxJAIroK6kRKw2ACVaBCf8OWlOVKTvOeZryArTUypTOVa/COQBObzU/gBDWM73NLyNlzb7v8LF66aMYnb4od2KxaimWoipCS1Hq1KcI5lsXtXOkzSMQTMExYQsLIGRiQpQIoGBFBT0jqK8ybDMNePlrHP+2PZUrSMVIGmZSUGjvemo5fl83afbypCsu5U4m0xWIlAgqy94gLKXooFIdWU8GI5VjkOydoL/AKyWsq3jMSSVUbMSHfQVB09I6PK7Oy55lzsQVLaVLZJLAEJDksdSSWsHMXJ2NhUpIMiTlt/hp6cHjWPJHGmlbOTjKVEzE4NMyWULsoMWobaRQ47s/JMvIqUJgZsxAzjR8wD+Is0WezdmJlFXdICQpviWtRsxYEnKGCaA8Yse5Jd2YhqEj6UhKk49G3T7OZYvs/IkS5uVai6CFpXlzAEEgsGYhSQavbhfmmOkkF+Pzjq3a7svikSswnLnSkOShRdQTpX8YF6+Ec8xSHFP5bT5R6eCd83ZDm7SSK3uVMTlOVyAofCWLOFaiorEdaC/8jhzhxTinl4wsFxFIgKSWSWd7mtGoKJNH51o1mMTJJpr46xHAroP2qNYI7pva9Xdw/TXjHUzpMJgAPBpEPS0wwBPdQIdgQARIYxKxQXF2p+/j4Q/EKYtzXnGWwCCaU8+MXnYlCDjJPeh0uWe2cB0O3NvFop00FvfGJPZhObFyA7ErCejggHzaJ8nqgzeN1NfJL7USlf1c4rcEqezOFVChxBg9gbMM6YlALAmtrCqj4D5iLz7QMQmZi6fglpQT/mzKUfJ26uNIa7CrAxYHFKgOtD5MDCFOSw7v4O2p59v9NDh+1cmXOm4fIUy0OygQRQb5Io7lzRzXnC8N25wiQAcwazpfMl2ejtYmradI5tjkLSuZmLEKILu4BI87+kQVSwwjH2WOXJt6zIuEd07M7VGLl96GCQopCLkN+fiaggCjEX0tkYsKEuYLKG6aEFJqXINGAJbim+kct+zTapQubJekyWSngJiWA8wS5/yx0Sa3cKCaryFQupwKpCmsmjeFIjyYVCbRRCf1IplviDYcVD03v8AbDWJUoJOU71gWepIAPRzBzHK06hifGg4/wCYwcyVmUAbJ3vHT6+UJiNG8CTlCDQoZJ1ZhfmDcHnyiUCdaVp0hmdLsUioo3Efv71hjD7y+8CiKMUFqHg34T84P6dosgtqft4xFwAImTkGqXSsagZhVLNT4XatzEgGI2HbvJ5s5Q5JLOEDieYtSNR8i5Ii4jEpROThsp3k5km6e7BZSORFhyUIsMwJzHSifk/U1HTxjL4zHEY/BoYk91OKtWSoOkmlP8P1Eaf+lCspcgp4EsacAWjclSTMpq6JKVCHYY7gcT5mDElOoHU19TGEDDnTACEkHedqEixNSAwDcY4Z2gwARiZyBQImK8ne3IG0do2Fjkz8PLWk0IalfhJT9I5v9o2x1Sp5xCaom3p8KwGNRYFk+JMV6Z7Z0T51cbMHiMLc14xFS7W8WPzi5nywR4enGKgoLsfB9P2j0E+CFMKYpzSnvl1gghyR1sffsw+ZZqWYaXs/M8/lEci/ujhuukMVHSZhphIrrUQ+IhS5hFzYuxOpoWHh6CJyDG4s6HmgQvxg40BFSgl20D/IfWIa0sQXDkOyXNSxAL2OjB7RPSpIQsqANhUA01YkHKW1HOEJmSVg5kLQd0Ay1Zg9H3JjnTRQ6QqT5AgYiZTXqbvqK8H9Yc2AlQnyyipBB5+9YembPK2MtaZhVVnyrJc/gWxNj8L2h7s4TKxUoqDFC0qIIILB9DUWjE+Is7D8kaXtDs4GfnSDlUCovYqJBIBA3Q6izxQnvJU0LlkJKKgg2Z9L/wDMbDtOCmaouClTFPEABm6OCxjHbY3lMBUFqO/rQQjD6oK/Y3mbWWXyaHH4eXtGUVSGTiBvLkksFlrpJ/F1/iMJNlqSooNCklJBoQQWI84sdnoImAnMCCzgsaeptEjaKlJnmcpKFLU5UCHSSQUORxI3upeN44uDrx4DJkjPnyS+xch8VLcqAAWpw+iCRYcSnlSO04SQEg0HC2gSlN/COV/ZhKzTZqmfKhCfCYsAjn8OsdWwial9Sog83Ljyc+cQayVzot00ax2JwR0P4QE63BUD/tgsKvMVKBoTQcmSx48T4mCxZy5gKFbMf8xAQfIBJ8+EJwKvjsEgsBSgACbvxSYmfI9EmWpJDguDUGltGbSGJsgGrlKhQKFCx04EcjSDwigczLC3JOlASdBpzhwojHRvgYXiylJzDeAozss2YAOX5VPW8U3aDbUrDyDnOYrzOEllTFC4SdBQOahIDVLA2u3ClMkqX8IZWlk7x8KRxnEYhc1ZXNWStQAcuWADBI4ClhxirT4t7tk+bJs6N19n6lYmZiMROrMmLyk2aWkJVlbQOUJrog+PQczEc/mPZjFfZXhwMPMUf/lyhwKMkGh1vGxmqAYcXZuVX5fzGc79bSOY/wAUSg8Zjt9toYbCqAP3s0FCA7EPRSmvQP4tGk74AZid1iSTYBnMcL7X7cVi5yl1CQ6UJP4UDlxN/wDiN6bFvlfhGM09qNX9lu3UoKsHMI3znlA8SN5Dm7s7DUHiI2XbDZom4SalvhSVprZSXIu+jxwFExQIIehGUgkEF3cHjHoLsjtQ4nCS5qvibKp9VChPjfzh2oxuEt6F4Z7ltZxWSrMA2nPz+UQsZJIVUMQ7ghjQOQ3GNJ2w2QMNiVIQGlqGdA4JLOPNx4Rnsen08a+zFMJWrI5R2yojLmEgAlwAQAbgcX9iETUbwcX4BvJqWdm5QEl2JAblqzQzn418TTRobHsBaixcGqn8rH0eJWHU4EQn1FPfOJGENC2hhqOj+aDhOblAjYCJx3QGurwdhSEiQapa3BuWouIKapiHqGNHZ9NPdIlyU0LP6aVL+IhE3TOWVs2Vf+eR16+kWew58xcyXLUrMjMlOVYzAAkJpqhrukiGsRLroaCvyaE4bdV0NL8q1hbdo6u0dE7V5Jk7JvIMtIAIZQIofhJFsx1MZpWw5i1fd5VmjZSytGdK8pOlni77U4hlyc6TmEoZz+KvEcaesUhxREwpIJDPfTTrC8FfTRvPxkYwvZSkq3klBIdlJINGfdUARXjxERsXJmO5G7aqXB8K/SL9GMWBlC1ZSfhJBSeqTun/AIhjEz1aplkOK5Sh+IyoYJ0qxhiYkvfs8weWWtTNnmhLB7IRmq9t4mlIsk43Gypq0FKZslczMlYWhKpCczuUqAMxLHnWjuWh7sXJAkSmCt8zZlS9cwQKsNDQNRmrFvgkqKSl6Oc6xY6ZR4BidKi9vMnP/wBJS7R68FWNIsCygAoV6kMW4iut4iYqSmWCsJJULNnXVR/KHapJJHOJE5AUtIc/ColiQeAqkuzqfwiDhsGFTVuCpIcb6lTA+YigWSA2Q2/PCox82btEaUuoIZ00FZmXg7G/V2D3i03spKmByuQC9WOpHrDacExfKVdFXtVlaiwL+UHiFBQyVSpTBlUOUkZiNDuvUGhaB3JnbSMX2xlYlZOGlFUxOQzSzAqCVJBQ3J0qy3LU54VI9G6cWv18o7WqWTNKwRnlqUGB0UgkpKQaJJEsh6ul+EZDG9h1TgqdKnArUVr7taQlNVKJCVjRyWd6M5izBOKikyPNFydo0P2bJBwEvjnmvdzvliX5ZfBot5cwkzD3alEKKX3UjKmwBUQ4vbV4yv2eTjKViMMpSVZQJjoVmCVEZVIexUAlNiQ4MbMoKJQTqzEhrmqj5kwnLxJm8buqIGOwy52GmyhulUtaU1DuQWs7COCYq4BDUtwP7x37GzlhICQr85KctgfhdQN6WDtHJPtI2cZGKKwkoE371KTlLGyxQkM9f+4RRo5c17mNVF9manI3QbMwYDTe15UFS7GOlfY7td0TcMs1Se8QDcpLJU3EAtHMZc0EMR484k9ntoqw2KlTU3SsEgG6TRYpxST5vFeWG+DRNjltdnSftUkkKkTGDb6SddCn5q9IwM9LoIZz5j3aOofaZhwrCJmP8M1JB5KBSPBymOXTzzpf2POJ9M/Qg1Ce/gqyXcqLn1vq9TCFJroeVR05V5Q5JmZF5mHMFL83Dv4QRZ7NpWtHpXjzaKumYGloa3vx8oew2vh51hgqPHj+/vwiVhZW6p+I+RjaYDjwULzQIaA0t/StLDyifhU08PDgT7EQiPf0iZLZqRNMzLoizxUke2AgpCXNbcOPjD0w0NL2bh46wiSliNK+6RldApGz7RqMyXh8U4IWkIWNRMTmzUs3jFNIbObEN5Np4cYsMShSsBJIBZM6YCRXeIBT6EiKKWPvdRmFq+XjxheLhNDM3qlf8RJxEw5rhgdai9TELEYzfJBpclL1F2v87PE7Emh96f8AERdg4bvsVKQ9FzBmf8oIKq3sD6R1uk2YgrdHXthYNUtKEqPwSUg1rmN3HVJ8oqFbMxslTYac6VVyrQlSUsLJObPlHQWF9dKhj3hBNHTQ3yprfXMVDwhvbG0u4SVkEpSDmarAC7fivZx1EebCTuq7PWkxnYKp2Va8T3YWjd+7StIygZqpXUHe0Gmrw/sNbIcl1KJWaXBsajVn6kw5KnoXJzIOcTG3gxKirKku1jWoo3AM0HgpbypXJCWbjlEabtMzFFihTvCZskKAfqDqDxHAwyhZESQrWFg1RRrlEYwzFyqd2ECaA5JJqCyiyKO5G7RyHiqkdojImmVPRklE/dTa5XF3IoUku5FQ9RGxUkKHv2IhK2cg95nGdCwxQQGA4sAHNBW9A1bsjJeTEij2Xg5SsUqYhiZiu8WUktTOUkaF89TwUCWzB9LiS9CXiHsnAS5EtCZSWSArmd5WYgm7u8SplTHMkrZrGvJJlsAI5p9s6w2HFM33jcQPu/mfkY6VMUAHJYAEk8BqY4B2w20cViVTH3aJQ70QLeblXjD9NFud+wjM0olEgcn/AH8rxM7PbNVicVKkpLBRGY6JFMxrevmWEQ1JIrGu7F9zh5K8bOGc94mXLQG3iGWssaAsABoHi/LKoE2NXLk6z2jwIXg5spId5ZSkf5gHR6gRwvFro/o0bLZParEYvFoCt2WyjlFa92EuSP7m0JVo8UnbnZRkziof4a94UbKo3HmCW6+M2GDhwxmV7kmjJEuTSpbj7LwqclgzV4+z7eAhNRU/y54GHFI0avsxVYixhbFzY3ZmA6Vh/DC/h9f3hoVNPVg3i/Tzh3DipPg/GGLk6PwIECGAKCSQeVfAXhaJjD5N4QMKd4c3HnSG+6L9PkNPfGEz7MyHZK2rwhctVRrT38oj5olIaxpUeX7RiuDBr8CSjZqiaibMYB/ykkq5VSB4Rm5qspChcDyArGk2YM2zlE0MlbDospzBuLl4pMicyc7lOuU1a1Dx8omx+b9x+XqPwQ/6jcc0amtxpXWLn7KsF3mMVMNpctSq8VMkeLFR8IoMXhw6slEvQOT/AKi7mkdA+zOQJWGxE8i5PlLST8yoeEdzS2wZ3BG5mpw6tz9SldGVMLehEScRLCyQsbpTXgxP/wCbWhlEgoEtH6B/aAT/AKIfUxKtaAeWb948u6Z6rVszKezQSpUzCzFSiCB92RkLamUtkkjkoDlpGkwKtxKRdKQDQgW4G1QR1BhOBlDIUtTOsEVNlEV8mhMoshRTQoMwgD9SyzcKezDXO+DCjTJyzR4aMwgn36Q8FK1D80t/pPyrCHSq3yL+RDxlpgpIew83SH1RAyNDpmOGr75xxM44hTZNcyaFubHr+4r1tAw80E8DwOnvjCzQRH7ss4LKD1+YPI+kB1Ihdt8SEYGfVipBSOqmT9Y4MpAzVf22vSOw/aHNWvBKCEmikmYNUpTd/EpL8K2jjsxVTpwj0dJ+DItR+SHMQkADjzax68tecaCZgD/0sDOO8QrvlIofuZiu59VIFeYjLz5rivL6e/OLyTtlP9P3QltMKO7XNc70oL7xKclgrMACqpYDjSiabSr3Exkld+xM7DoH9VLdWVIDlyQCdCebE8nJ0jXdstn9/h1qAIKai4NHCQxrUuPTSM32P2UJmeYSQHYMwLWI9Tx4axuZGHoplKOd3dmAUCABS2Uku34RwETzl67Q+EahycPJq/8AEOd4K3Ntfb6w5tvCGVPmIayrWYGo8reERZVCk2qDR6NzH0itcoma5FlALm0SZKWSByERBVgL1rx92iZLFBDI9gKgQIEbAETpgcBTvmT5Gx+R84gxNwkx0FJ0OYfUfXzheRcWcasYy1e3Hn7+kEtVPI+/ekHMToPThy8obIs3yPv/AJhJjs12CxJOzsgDAzHUePwN4N8orjWJ6JQRs8G+eYkdCAVE0134rkq91+sKxJc/I7N+vwhOT5fXnHTsJge6wkiTqruwq91HPM9M3lGK2Fgu+xEtOmZz0Scx8CAY6Ti1HvUBgQAVW1oB5gqifVPlIo0ceGw5ywVoH6leWUf7/WCwSPj/AFf7U/zCZRBnKNd1A6EqJJboEJ84cwi3B1dax5KI+kRNcF1+BWFRQ/rmf61Q3IlulQu6l/61Q7gRu9So+alGEYNbZv1r9VqP1jv9Mj+HmulP6RTm1qQzOmNLBr+IuOGVa/pDEuYoS0JQN4ISxNEgsKmrkcgH+cOhI+7RfKk31ASE25hUbjKjMokPZ3aLDTlZEzkqU7AHdUeRSoAvQ2HDWkWakmKabstBWlYSjPnUMxRLcJ3wN8oK3YAXifh8SRlTVQKUly2aoUTf9PHWOSSfKNK12SSt7+/3h0poWodNa9ISVJUaEPwsfI1hHeEXjDXsd7EYnD1K2zBsq03zI6akOerkaxxbtvsH+lxBCf8ADWM0s6ZS9Oo+TcY7jJnA2jKdudjd9hlhKd9H3ktmJZJ30OWplLgcS2kUabLskIz49yOLolvq3WJklLCvWJOHw9SH0BHvjBYhLZuhj1Ls8tuzfdnMLkkDXi3mTUsQSVJ87PFxh8QWAIqs62AU1FHQFJvxAOpau2YtIQZdSts6kj4u7zrAsNSggX+OW/wmBgsUrNLeSt5gUVBmCXSFKQXo6goBI1KiNVNCuT064M99oWyCSMQkVOVK/wBQDPyysEm1RzaMDkJUzF35MQ9TWOv4/Hy52HmMDNCiZZyguRbPWoUlTF9UqHOOS4tJCmar+gekU6eTqn4Jc0adryWOz0pkp70kGcvN3aUlJEtJBClqA+FZchKKMxJsBDIERcGi5N/4iVFcUKBAgQI0AIVLWUkEae2hMCACzGFKwSgEpoaAlgXZ6U/iIqpdRx1+nSHdmza5CWc7pdmVwfgfnEqfOmE7ylEh/i3rfqd7WieSow1yXa8GVYBZFQjuyLs7DMeZOYecUiXZJq1eN6Rs5iEnZhCU6BawlQSXCgVEgpNgBbRrRlEpSU5RNyh/xpIAYXdGY20bhfSbB5+R+o/X4Nn2AkAJmTlUA3QXZqBSvp5mNTJXmUtYtupFNACSa/r9Iw/ZvbH9MgpmIE1BVmBlTJcxjRyQFW+FiQ4jcbNVmlpVV175e4zF2Y8HbwiTUqSk37lmmcdiSEy0gLmH8yxrYBCf5hWyi8sFrueuY5n9YSg5kFXHMoEcC5SerNEnBS8qUjgAPQCElD6Bgz92npDcgfH+o/Q/WF4Ifdo/Sn5CESjWZ+v/AGIMFdnEIwytwQSUkqUeAFepL/JMKlKZIpah82+kNyxmQo0CiVNUsCNwfL1jlcs0+hMn/wBt75SrqSBXle0CVJFP0oZtCCd7qYemA5gAPwkvpdNIjYlanCU3ZyeAsGoamrdDwY8ugqwv6wEJCk5zqAH0Y3okvqS3yh+VJNSSUk2SC4T/AHX9PqagrUizMb+PzPGJ+Fx4KXIYNo599Iy5exv6dE2WlSS4tFdtHbstCVTDUSgovXeWxZI48PHkYkZpi3cUYEI4uVAhRsSwHIE63PJe121lzZpStORKCUpTXdD6vc/zDsGJzkIzZFCNsbCAKNoa+nkKw3OyksQBo3g13s715CFYNAMtDVu5pelC/DQj8wg5koMUqchQ3auXu3y849ijxS6wOLRNlmT3ypcxSwkKSHUUuVKAIZnIq5agiYcRKJxc6UtZWkBK0k5EKWglikmyi2XSmazvGJm4tcpQmpVlmBmIPxDV6kEMcrHS/O1w/bJWRQmy0TCog1omgAqlIch0hTEu71DwiWGS6LseaNepmlnbT7uWmbPKUKCXEoNVTEglI0U0ylKk3BjmU4lairVSnNGqS8Sdp7TXiZqlrbMalmSN0UZ+AoHctSEyZbQ3Di28vti82Xe0l0hxKWg4OCioUCBAgQAEkQcCBAAI0WzsQmcAFf4qf/NI1H+bj5xnYUhZSQQSCC4IuDxjElaBM6LsmmDmFTlJJQH4Uc+VP+2MOmWR8Nvpp8o1uxdsS5mCmyyWmpdRTZ3ygqTy4gW6ERm5kty3yiXHF3L5N53xH4HtlYMzJstD3IT501pq/hHX5qkhKi43EktSwD18o49s+euTNSpLBSapcONRUG4jY4THKm4SdNXlCkqAzJASwb4RlFXci9ibwnU45NpjdLkik15NfMltLyihYJvR7M/CHJYU9wf3ij7MYw4hCXUslJ3gWy5R8L0d3Fn/AAnhGhnKy2sxPiKxDODi6LozUlaIknEZJcsKpuJbiWA9YTLnjMt6EqcaUyIGvMHyiww7BKRwAHoBDMtCSqZQfEH/ALERmjSf8I8tYShROmZXV3UA+t8vgYQotll1dhXoHfzAh7E4VJytu7wNGqBVq2f6QF4feABYBJ1q7hvC8DOoioKkBZWrNu7oAqHDAPqSR6xLlyyACoOSajhS3NrecQMShXe1VuIY5iQAZlWF6kA5rNvJ4Q5icb3ZyqUHpxJq7CguWLDXSMO+jVDkyShVXtU8BrCMPLSplD4BVPBWubpw8+EM0yhahuJrVQyhtVKDgtwsKdYLA4kTEpKKpDsaixIsffKOeDXPViDtyUnEqkK3VMkgn4SSAcvI18Xil7a9mTiEmbKA7xI+H87Co/VGR+0lWTGrOf4ky6MfyM/Sg1esaTsH2kztJmrCllLoVVykWSokMS1QXNKHR7ljlCKyR9iJTjOThI51hsUqUpiCKlxYgj6iJuJ2kd3uyC4q4Zuo/D14PG/7V7AkTxMmEFEypCgCxUH+JqEEAdHvHKpqCh7uRZizEO9bhm60i/DmWRWiPNp3jfIUxKQ9XatKeQIs7Qx3gYcYURQ9PThev8QmVhydaQ5Ch/BymrXl41iUYEpLUhamjaQDcCDIhtSo6dBmgQmBAA7ABgKhKIAFQIECABUuYUkFJIIsRFrJxAmW3Vap0U2qX+UVECMyjYF0tPDlQlomLxYMlMsD4VKWS53iWAo7BgIpcPjdF1HEX8R+L5xZIJIcEZTRxUN5X5XpC3G+xXK6Ljs92kVhgpISFBTFiWLgM4I05Rp9l7b/AKlK8zBZIShAdt4NmL/Ezk+BoIwIlg0JbWoLXAq1jEnY20E4aYJpTnYGlKvqKFv5ibNgTt1yUYdQ4tJvg6umZlSwSTlFACAS2ldYLBzHK+OYEj/sQPfjGBkdulKmJJQUSwWUUEKUAScpdQbQ6aUjdbImBcoLSQoLJU7vQmxI/E1xxeIJ45Q7PSjkjLolOCvoPU2+R84h4nGBK1DUhIF2TfeUofCmvHSkTmvS/i8Vk1K8kxSA6lKPAslJyUSogKoCWcO5hVDB/EyJZllK3yp3iXKXNXNC9XNObRGmbMSuZ38wsQlW5uhKQQxJLVVloS7eUAYNapcuikKORSkggpQoMoirihpu0eukNTk94kSyplKOVdwwGZR3XYjdyvYv4R2uQMZ2o7QhZMqUTkBrWqjbMfIU5ve132AV3kghV0LLHRlAO1b0vGY232amS53dykqKVVS7f2g/iAa9DyF42HZvB/0srIKqVvKL0B4AXIEU5VBYkoE2JZJZW2YD7TQf6+YTwR5ZE+/OJP2c4PPNVMKXCEkeKqN1YGLft1stE6bKmqcZmQUghOZrkqVRASDVRBuGBin2ntREqSJGHUwc58mZgLNm1UdS5okWdofF7sMYLsXt+nlcpdIsu2XaVJCpMkPdClu5fUJ06nw5xh5mUcybhvNvesPypJbMd0Hjb+YQogGg8df4inFiUFUSfJkc3bGRhwKn4ntw91hYEFAihKhYbwUCBHQBCVJhUCAAssCA8CAA4ECBAAIECBAAIECBAAIckTlILpLHXgeRBoRyMNwI4BfYTaclbCcDKOq5ac4NNUFQI8D4RpMF2Sk4hJVKxSZo5JY8ajM48Y57CpUwpOZJKVDVJIPmITkxNr0ujsdq/JWb5XYdQCk98llAXCrgu92tyN4k7L7K4uVWTikocksCpupDMfKMpg+1+Llhu8zjgsA+oY+sXWz/ALRFJ/xJCVc0qb0IiXJDOlXZVD6D/hosRsfaSxlVikZSGOUZSfEJEKwmw8XKl5ETyzG68131KKHpEOX9pGHPxS5qf7D8lQf/AKhYbhM/tH7xLLHmf6/4URljX7f6XGHONlhjkmfqUx/uDU8PGJ60ZkZVyyTUvmSk5jchSC6fBoyU/wC0GQ4ZM0jon/7RDn9vpf4Zc1VDRWRNxxSotGFhzPqJp5MfubFCcpSAwygjemLmq3iC5Wqugo8Od27usB6bqQPVTxzad25m2lykI6kq9KVipxvaLEzfimqbgk5R/wCNYdHSZZd8GXqscerOk7YGBQxxM0rIslSnLfpQBGQ2v2kwzZcNhUACy5qQW5hBp5xkyuE3izHo0uZOyXJqXLpDuIxKll1qJPy6AUA6QzBmCitKiZuwQIECOgCHDLgkEQcyY/hAAkoglCHVzOEMF4AEPAg26QIAP//Z"/>
          <p:cNvSpPr>
            <a:spLocks noChangeAspect="1" noChangeArrowheads="1"/>
          </p:cNvSpPr>
          <p:nvPr/>
        </p:nvSpPr>
        <p:spPr bwMode="auto">
          <a:xfrm>
            <a:off x="155575" y="-1989138"/>
            <a:ext cx="415290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eg;base64,/9j/4AAQSkZJRgABAQAAAQABAAD/2wCEAAkGBxMTEhQUExQWFhUWGBkYGRgXFxYXGhcWGhoXGhkYHxcYHCggGholHxgYITEhJSkrLi4uGB8zODMsNygtLisBCgoKDg0OGxAQGiwkICYsLCwsLCwsLCwsLCwsLCwsLCwsLCwsLCwsLCwsLCwsLCwsLCwsLCwsLCwsLCwsLCwsLP/AABEIAOAA4QMBIgACEQEDEQH/xAAcAAAABwEBAAAAAAAAAAAAAAAAAQIDBAUGBwj/xABBEAABAgQDBQYDBwIFAwUAAAABAhEAAyExBBJBBSJRYXEGE4GRofAyscEHI0JSctHhFJIzYrLC8RWCohdDU9Li/8QAGQEAAwEBAQAAAAAAAAAAAAAAAAMEAgEF/8QAKBEAAgIBBAEDBQEBAQAAAAAAAAECEQMEEiExQSJRcRMUMkJhoZEj/9oADAMBAAIRAxEAPwDnsCBAhpoECBAgAEGBBQIADMFAgwKE6CpPCON0AUB413Z3stLmykTpiyoKDhA3Q1qqqfJope25TLnCVKAloCA6Ei5u6i5zGt+UTLVRlPZHsoemlGG+XRTLngPq120eGFY6zJ8yPdojIl5ixo71NvPiYCg2gHh+/wAusOcmTWSVY0NzvanIdb1hv/qC6AN5fzEZV3anpW0KMpr9acOLx1MLJSMYvVvAecSMVPUkSyC4Why4ZlBSkkcxQV5xWyyRFhtaTKAkqlKJzS3W/wCFYJdnqzH0MdbAXh8ZmuOp4P18Ye/qE2f31iMdmYiWrKqVOQoh2UhaXDBWoFGIPjBHALF8ozWdaBSpep5G/HnHG6AmgwFRDRJKLzJYIamfNU8Qh9GfwhUjEpJZa2H5mUWp+UBzwtHVI6PqaCIhEtYNoVGgDeCgQIABAgwYNMACYECDTAAeUwIcgQAMwIECAAQIECAAQaUuWFzBEtEaZjCKCnMX9mMyYErETEy7spXAGg68ekQJk5ai6jWoHIF3FKAVggtjTg1tCK+MLy8Ab0eniYXz5Bs7D2WkNhJIZt30rry+kcn27iVTMRMmMXUslPBnYUjquxMWgYFBCrSczX/CXfgaHq0cixEvMXatSxqLk28og0kfXJsv1U28cERykhvTj4QlnOt+D618YlpQWSa7v7qPjD0+WouCSSDqTV6a0BFtIvs88glDOCDUUYC5Zug/iGpqQNelPfKLBOHylqgm+m64pXX9xCFyE6eHEm3lrBYUQpXyiymqBlyqJcBQLGpdRbNSlLXo0WWyezPeIVMUtMqWKBSiN5YLMAS93ryNKQc7Y0rKnJiklyQM0uagFiw3spDUuW6Rn6kejf05V0Z6Ysk19awsTCzaE3bXr42iXjtkTJQBWndUd1aTmlq6LFCeV4iJltQ/Ox4+UbTT6MtNPkckSwosddSbeOn/ADDS5badLm37+VYcQL8ukOChan01qHFI6BCCsppSJknGPRXnBYqWCXiLljSZwtlDhBQ1ggtWZgSlIcq0QP8AMbAUJ8IeIaO2dAIBg0QFXjoCYEGYAgAECA8CAA0wkwIOAAoNKX4DmaAczBRZYLAS1TZKZpdJUcyQWdgGqKkOfSF5MigjUIbnRWTpCpyskhC5iQalKCpzxppEZezZ0stMlTEgvdKgAdKseUafbfaXEyZy5MkCTKQWSlCUuUgOFU0IY9DCNk9rJneATCZktTCYJjKHoOHz1iZTy1dKvnkfKGK6t/8ADKIRTn7fXRjD8tBt5+PGtq3jW4TswcTOmKkfdYdyAV1JFDRPkL/UReK7BgJdE1yC4BQmrWDvblHHq4dWc+1yPpGMlY6YiUJaSQCk5nFWP4Qp91nI84hGWOngw505RZ7f2XMkFPeJNR8WhLk6UeKlWI4fK38RuDTVoTNSTqXgeCh70FQKdIaM1tdfdQYlrnYcSlZcy5ikpozJSo1U1nI3qkNUAcqhS3uadb8uUbSs40x9S3e3LT68okbJwvezUg/ADmXXKO7TVYe4JokHioRXhYJpSpo+ZuApHQ+x3Z4qwM2aWKpzpQlRIBQFZSkliwVvWFHe4jGWWyNm8UN0qZlsYJqynNlZKQhCQpOVKQwFMx3jck3JJ1iNiEzGoRQ0DgBiBvAPY8rtGzk9g5wWhQQZeUoJaYkpcEPWqq/KLva3Z1E7EFJBTkRLIUAkhYzr3ah3Ao/N+UI+4iij7aT5fZzzZapyFZkpDGi0nKUzE0dKkfiTUB+YYxPxPZ1SykyU7qixQpSSZRqSCqmZFCyjWjGorusN2clS3TlQ6k5yFfEWYE5eDJBbTOqpiPtKdIl5pSWVMKkoEtlErd0sWs73ehJOrRhahuXpQz7eKXqZi17GkSgRNmLWsh8shKSkAgXmTL+AiKNmyFkpQuahWneS+8SToCqScyTzyKEbrb+wciVKlgzFI3QCphod5i4oQLh92MHisSugWpTCuUbqQDwQA3Vofik2rvknzR2vrgi4rZM6Uvu1oAP5iQyq/EFksoVFq0hAwyAkhRJWaJAISgEuHUo1ZN8rB+IEXInmbhZ2ZRX3ZExDvuOoJWniEnMksOEZvETG4kvrS1P2h8JN9iZJdobnz1FISpSsgUTlB3Eq4pQKA87nWHcPMZgSP26xFUHhDQwxZcJVAJiLhZ704CJaRGkzomBDmWEGOgFAgQIABBwUEpYFTaAApimYCpLk8gOleJNLRJ7P4A4nEoQCyicxVSgFT4gW6NziqCwXe8XHZbGGRjMOsGhWAoDgoZSCPdhE2S9raNwpyVie108f1U5KAyQrKKWSgZQ3I16hondhOzZxM0qU4lIIzEFsyr5fKvJ+kV/aaTkxU6XokhI47oCQ/l84c2DtabhyTKU2uVnBLVetv5tCpbnh9PdDLiszcurO1IkJSAAAGDMKUGlrfvAI5eFoqtlbQmzJPeqQNd0KLlhUBxd6eBiyTPzpBSbsXuWP/MeG4uPZ7MXaTXRF2vs9E6WqWsOFWoCX0NrgxwXFpKSRqksfAx6JEsOCaNxoK3+nsxzLY3YGbiZq1zj3csqJoxWoEkhh+EH8x4UB0u0WZQUnJ8EWrx7mqMrgdkzpqjLQg5kJzLqCyWBcqdhT8P1LR1Psz2KlYdCVKly5qyyitdSktZKSCAA9xWNHs/Y8nDSDKlICUsx4qJo6jqTxiWoOGjuXUSyKlwjOHCoc9lbiNjylEGZKlrUSwBloZKQxJAIroK6kRKw2ACVaBCf8OWlOVKTvOeZryArTUypTOVa/COQBObzU/gBDWM73NLyNlzb7v8LF66aMYnb4od2KxaimWoipCS1Hq1KcI5lsXtXOkzSMQTMExYQsLIGRiQpQIoGBFBT0jqK8ybDMNePlrHP+2PZUrSMVIGmZSUGjvemo5fl83afbypCsu5U4m0xWIlAgqy94gLKXooFIdWU8GI5VjkOydoL/AKyWsq3jMSSVUbMSHfQVB09I6PK7Oy55lzsQVLaVLZJLAEJDksdSSWsHMXJ2NhUpIMiTlt/hp6cHjWPJHGmlbOTjKVEzE4NMyWULsoMWobaRQ47s/JMvIqUJgZsxAzjR8wD+Is0WezdmJlFXdICQpviWtRsxYEnKGCaA8Yse5Jd2YhqEj6UhKk49G3T7OZYvs/IkS5uVai6CFpXlzAEEgsGYhSQavbhfmmOkkF+Pzjq3a7svikSswnLnSkOShRdQTpX8YF6+Ec8xSHFP5bT5R6eCd83ZDm7SSK3uVMTlOVyAofCWLOFaiorEdaC/8jhzhxTinl4wsFxFIgKSWSWd7mtGoKJNH51o1mMTJJpr46xHAroP2qNYI7pva9Xdw/TXjHUzpMJgAPBpEPS0wwBPdQIdgQARIYxKxQXF2p+/j4Q/EKYtzXnGWwCCaU8+MXnYlCDjJPeh0uWe2cB0O3NvFop00FvfGJPZhObFyA7ErCejggHzaJ8nqgzeN1NfJL7USlf1c4rcEqezOFVChxBg9gbMM6YlALAmtrCqj4D5iLz7QMQmZi6fglpQT/mzKUfJ26uNIa7CrAxYHFKgOtD5MDCFOSw7v4O2p59v9NDh+1cmXOm4fIUy0OygQRQb5Io7lzRzXnC8N25wiQAcwazpfMl2ejtYmradI5tjkLSuZmLEKILu4BI87+kQVSwwjH2WOXJt6zIuEd07M7VGLl96GCQopCLkN+fiaggCjEX0tkYsKEuYLKG6aEFJqXINGAJbim+kct+zTapQubJekyWSngJiWA8wS5/yx0Sa3cKCaryFQupwKpCmsmjeFIjyYVCbRRCf1IplviDYcVD03v8AbDWJUoJOU71gWepIAPRzBzHK06hifGg4/wCYwcyVmUAbJ3vHT6+UJiNG8CTlCDQoZJ1ZhfmDcHnyiUCdaVp0hmdLsUioo3Efv71hjD7y+8CiKMUFqHg34T84P6dosgtqft4xFwAImTkGqXSsagZhVLNT4XatzEgGI2HbvJ5s5Q5JLOEDieYtSNR8i5Ii4jEpROThsp3k5km6e7BZSORFhyUIsMwJzHSifk/U1HTxjL4zHEY/BoYk91OKtWSoOkmlP8P1Eaf+lCspcgp4EsacAWjclSTMpq6JKVCHYY7gcT5mDElOoHU19TGEDDnTACEkHedqEixNSAwDcY4Z2gwARiZyBQImK8ne3IG0do2Fjkz8PLWk0IalfhJT9I5v9o2x1Sp5xCaom3p8KwGNRYFk+JMV6Z7Z0T51cbMHiMLc14xFS7W8WPzi5nywR4enGKgoLsfB9P2j0E+CFMKYpzSnvl1gghyR1sffsw+ZZqWYaXs/M8/lEci/ujhuukMVHSZhphIrrUQ+IhS5hFzYuxOpoWHh6CJyDG4s6HmgQvxg40BFSgl20D/IfWIa0sQXDkOyXNSxAL2OjB7RPSpIQsqANhUA01YkHKW1HOEJmSVg5kLQd0Ay1Zg9H3JjnTRQ6QqT5AgYiZTXqbvqK8H9Yc2AlQnyyipBB5+9YembPK2MtaZhVVnyrJc/gWxNj8L2h7s4TKxUoqDFC0qIIILB9DUWjE+Is7D8kaXtDs4GfnSDlUCovYqJBIBA3Q6izxQnvJU0LlkJKKgg2Z9L/wDMbDtOCmaouClTFPEABm6OCxjHbY3lMBUFqO/rQQjD6oK/Y3mbWWXyaHH4eXtGUVSGTiBvLkksFlrpJ/F1/iMJNlqSooNCklJBoQQWI84sdnoImAnMCCzgsaeptEjaKlJnmcpKFLU5UCHSSQUORxI3upeN44uDrx4DJkjPnyS+xch8VLcqAAWpw+iCRYcSnlSO04SQEg0HC2gSlN/COV/ZhKzTZqmfKhCfCYsAjn8OsdWwial9Sog83Ljyc+cQayVzot00ax2JwR0P4QE63BUD/tgsKvMVKBoTQcmSx48T4mCxZy5gKFbMf8xAQfIBJ8+EJwKvjsEgsBSgACbvxSYmfI9EmWpJDguDUGltGbSGJsgGrlKhQKFCx04EcjSDwigczLC3JOlASdBpzhwojHRvgYXiylJzDeAozss2YAOX5VPW8U3aDbUrDyDnOYrzOEllTFC4SdBQOahIDVLA2u3ClMkqX8IZWlk7x8KRxnEYhc1ZXNWStQAcuWADBI4ClhxirT4t7tk+bJs6N19n6lYmZiMROrMmLyk2aWkJVlbQOUJrog+PQczEc/mPZjFfZXhwMPMUf/lyhwKMkGh1vGxmqAYcXZuVX5fzGc79bSOY/wAUSg8Zjt9toYbCqAP3s0FCA7EPRSmvQP4tGk74AZid1iSTYBnMcL7X7cVi5yl1CQ6UJP4UDlxN/wDiN6bFvlfhGM09qNX9lu3UoKsHMI3znlA8SN5Dm7s7DUHiI2XbDZom4SalvhSVprZSXIu+jxwFExQIIehGUgkEF3cHjHoLsjtQ4nCS5qvibKp9VChPjfzh2oxuEt6F4Z7ltZxWSrMA2nPz+UQsZJIVUMQ7ghjQOQ3GNJ2w2QMNiVIQGlqGdA4JLOPNx4Rnsen08a+zFMJWrI5R2yojLmEgAlwAQAbgcX9iETUbwcX4BvJqWdm5QEl2JAblqzQzn418TTRobHsBaixcGqn8rH0eJWHU4EQn1FPfOJGENC2hhqOj+aDhOblAjYCJx3QGurwdhSEiQapa3BuWouIKapiHqGNHZ9NPdIlyU0LP6aVL+IhE3TOWVs2Vf+eR16+kWew58xcyXLUrMjMlOVYzAAkJpqhrukiGsRLroaCvyaE4bdV0NL8q1hbdo6u0dE7V5Jk7JvIMtIAIZQIofhJFsx1MZpWw5i1fd5VmjZSytGdK8pOlni77U4hlyc6TmEoZz+KvEcaesUhxREwpIJDPfTTrC8FfTRvPxkYwvZSkq3klBIdlJINGfdUARXjxERsXJmO5G7aqXB8K/SL9GMWBlC1ZSfhJBSeqTun/AIhjEz1aplkOK5Sh+IyoYJ0qxhiYkvfs8weWWtTNnmhLB7IRmq9t4mlIsk43Gypq0FKZslczMlYWhKpCczuUqAMxLHnWjuWh7sXJAkSmCt8zZlS9cwQKsNDQNRmrFvgkqKSl6Oc6xY6ZR4BidKi9vMnP/wBJS7R68FWNIsCygAoV6kMW4iut4iYqSmWCsJJULNnXVR/KHapJJHOJE5AUtIc/ColiQeAqkuzqfwiDhsGFTVuCpIcb6lTA+YigWSA2Q2/PCox82btEaUuoIZ00FZmXg7G/V2D3i03spKmByuQC9WOpHrDacExfKVdFXtVlaiwL+UHiFBQyVSpTBlUOUkZiNDuvUGhaB3JnbSMX2xlYlZOGlFUxOQzSzAqCVJBQ3J0qy3LU54VI9G6cWv18o7WqWTNKwRnlqUGB0UgkpKQaJJEsh6ul+EZDG9h1TgqdKnArUVr7taQlNVKJCVjRyWd6M5izBOKikyPNFydo0P2bJBwEvjnmvdzvliX5ZfBot5cwkzD3alEKKX3UjKmwBUQ4vbV4yv2eTjKViMMpSVZQJjoVmCVEZVIexUAlNiQ4MbMoKJQTqzEhrmqj5kwnLxJm8buqIGOwy52GmyhulUtaU1DuQWs7COCYq4BDUtwP7x37GzlhICQr85KctgfhdQN6WDtHJPtI2cZGKKwkoE371KTlLGyxQkM9f+4RRo5c17mNVF9manI3QbMwYDTe15UFS7GOlfY7td0TcMs1Se8QDcpLJU3EAtHMZc0EMR484k9ntoqw2KlTU3SsEgG6TRYpxST5vFeWG+DRNjltdnSftUkkKkTGDb6SddCn5q9IwM9LoIZz5j3aOofaZhwrCJmP8M1JB5KBSPBymOXTzzpf2POJ9M/Qg1Ce/gqyXcqLn1vq9TCFJroeVR05V5Q5JmZF5mHMFL83Dv4QRZ7NpWtHpXjzaKumYGloa3vx8oew2vh51hgqPHj+/vwiVhZW6p+I+RjaYDjwULzQIaA0t/StLDyifhU08PDgT7EQiPf0iZLZqRNMzLoizxUke2AgpCXNbcOPjD0w0NL2bh46wiSliNK+6RldApGz7RqMyXh8U4IWkIWNRMTmzUs3jFNIbObEN5Np4cYsMShSsBJIBZM6YCRXeIBT6EiKKWPvdRmFq+XjxheLhNDM3qlf8RJxEw5rhgdai9TELEYzfJBpclL1F2v87PE7Emh96f8AERdg4bvsVKQ9FzBmf8oIKq3sD6R1uk2YgrdHXthYNUtKEqPwSUg1rmN3HVJ8oqFbMxslTYac6VVyrQlSUsLJObPlHQWF9dKhj3hBNHTQ3yprfXMVDwhvbG0u4SVkEpSDmarAC7fivZx1EebCTuq7PWkxnYKp2Va8T3YWjd+7StIygZqpXUHe0Gmrw/sNbIcl1KJWaXBsajVn6kw5KnoXJzIOcTG3gxKirKku1jWoo3AM0HgpbypXJCWbjlEabtMzFFihTvCZskKAfqDqDxHAwyhZESQrWFg1RRrlEYwzFyqd2ECaA5JJqCyiyKO5G7RyHiqkdojImmVPRklE/dTa5XF3IoUku5FQ9RGxUkKHv2IhK2cg95nGdCwxQQGA4sAHNBW9A1bsjJeTEij2Xg5SsUqYhiZiu8WUktTOUkaF89TwUCWzB9LiS9CXiHsnAS5EtCZSWSArmd5WYgm7u8SplTHMkrZrGvJJlsAI5p9s6w2HFM33jcQPu/mfkY6VMUAHJYAEk8BqY4B2w20cViVTH3aJQ70QLeblXjD9NFud+wjM0olEgcn/AH8rxM7PbNVicVKkpLBRGY6JFMxrevmWEQ1JIrGu7F9zh5K8bOGc94mXLQG3iGWssaAsABoHi/LKoE2NXLk6z2jwIXg5spId5ZSkf5gHR6gRwvFro/o0bLZParEYvFoCt2WyjlFa92EuSP7m0JVo8UnbnZRkziof4a94UbKo3HmCW6+M2GDhwxmV7kmjJEuTSpbj7LwqclgzV4+z7eAhNRU/y54GHFI0avsxVYixhbFzY3ZmA6Vh/DC/h9f3hoVNPVg3i/Tzh3DipPg/GGLk6PwIECGAKCSQeVfAXhaJjD5N4QMKd4c3HnSG+6L9PkNPfGEz7MyHZK2rwhctVRrT38oj5olIaxpUeX7RiuDBr8CSjZqiaibMYB/ykkq5VSB4Rm5qspChcDyArGk2YM2zlE0MlbDospzBuLl4pMicyc7lOuU1a1Dx8omx+b9x+XqPwQ/6jcc0amtxpXWLn7KsF3mMVMNpctSq8VMkeLFR8IoMXhw6slEvQOT/AKi7mkdA+zOQJWGxE8i5PlLST8yoeEdzS2wZ3BG5mpw6tz9SldGVMLehEScRLCyQsbpTXgxP/wCbWhlEgoEtH6B/aAT/AKIfUxKtaAeWb948u6Z6rVszKezQSpUzCzFSiCB92RkLamUtkkjkoDlpGkwKtxKRdKQDQgW4G1QR1BhOBlDIUtTOsEVNlEV8mhMoshRTQoMwgD9SyzcKezDXO+DCjTJyzR4aMwgn36Q8FK1D80t/pPyrCHSq3yL+RDxlpgpIew83SH1RAyNDpmOGr75xxM44hTZNcyaFubHr+4r1tAw80E8DwOnvjCzQRH7ss4LKD1+YPI+kB1Ihdt8SEYGfVipBSOqmT9Y4MpAzVf22vSOw/aHNWvBKCEmikmYNUpTd/EpL8K2jjsxVTpwj0dJ+DItR+SHMQkADjzax68tecaCZgD/0sDOO8QrvlIofuZiu59VIFeYjLz5rivL6e/OLyTtlP9P3QltMKO7XNc70oL7xKclgrMACqpYDjSiabSr3Exkld+xM7DoH9VLdWVIDlyQCdCebE8nJ0jXdstn9/h1qAIKai4NHCQxrUuPTSM32P2UJmeYSQHYMwLWI9Tx4axuZGHoplKOd3dmAUCABS2Uku34RwETzl67Q+EahycPJq/8AEOd4K3Ntfb6w5tvCGVPmIayrWYGo8reERZVCk2qDR6NzH0itcoma5FlALm0SZKWSByERBVgL1rx92iZLFBDI9gKgQIEbAETpgcBTvmT5Gx+R84gxNwkx0FJ0OYfUfXzheRcWcasYy1e3Hn7+kEtVPI+/ekHMToPThy8obIs3yPv/AJhJjs12CxJOzsgDAzHUePwN4N8orjWJ6JQRs8G+eYkdCAVE0134rkq91+sKxJc/I7N+vwhOT5fXnHTsJge6wkiTqruwq91HPM9M3lGK2Fgu+xEtOmZz0Scx8CAY6Ti1HvUBgQAVW1oB5gqifVPlIo0ceGw5ywVoH6leWUf7/WCwSPj/AFf7U/zCZRBnKNd1A6EqJJboEJ84cwi3B1dax5KI+kRNcF1+BWFRQ/rmf61Q3IlulQu6l/61Q7gRu9So+alGEYNbZv1r9VqP1jv9Mj+HmulP6RTm1qQzOmNLBr+IuOGVa/pDEuYoS0JQN4ISxNEgsKmrkcgH+cOhI+7RfKk31ASE25hUbjKjMokPZ3aLDTlZEzkqU7AHdUeRSoAvQ2HDWkWakmKabstBWlYSjPnUMxRLcJ3wN8oK3YAXifh8SRlTVQKUly2aoUTf9PHWOSSfKNK12SSt7+/3h0poWodNa9ISVJUaEPwsfI1hHeEXjDXsd7EYnD1K2zBsq03zI6akOerkaxxbtvsH+lxBCf8ADWM0s6ZS9Oo+TcY7jJnA2jKdudjd9hlhKd9H3ktmJZJ30OWplLgcS2kUabLskIz49yOLolvq3WJklLCvWJOHw9SH0BHvjBYhLZuhj1Ls8tuzfdnMLkkDXi3mTUsQSVJ87PFxh8QWAIqs62AU1FHQFJvxAOpau2YtIQZdSts6kj4u7zrAsNSggX+OW/wmBgsUrNLeSt5gUVBmCXSFKQXo6goBI1KiNVNCuT064M99oWyCSMQkVOVK/wBQDPyysEm1RzaMDkJUzF35MQ9TWOv4/Hy52HmMDNCiZZyguRbPWoUlTF9UqHOOS4tJCmar+gekU6eTqn4Jc0adryWOz0pkp70kGcvN3aUlJEtJBClqA+FZchKKMxJsBDIERcGi5N/4iVFcUKBAgQI0AIVLWUkEae2hMCACzGFKwSgEpoaAlgXZ6U/iIqpdRx1+nSHdmza5CWc7pdmVwfgfnEqfOmE7ylEh/i3rfqd7WieSow1yXa8GVYBZFQjuyLs7DMeZOYecUiXZJq1eN6Rs5iEnZhCU6BawlQSXCgVEgpNgBbRrRlEpSU5RNyh/xpIAYXdGY20bhfSbB5+R+o/X4Nn2AkAJmTlUA3QXZqBSvp5mNTJXmUtYtupFNACSa/r9Iw/ZvbH9MgpmIE1BVmBlTJcxjRyQFW+FiQ4jcbNVmlpVV175e4zF2Y8HbwiTUqSk37lmmcdiSEy0gLmH8yxrYBCf5hWyi8sFrueuY5n9YSg5kFXHMoEcC5SerNEnBS8qUjgAPQCElD6Bgz92npDcgfH+o/Q/WF4Ifdo/Sn5CESjWZ+v/AGIMFdnEIwytwQSUkqUeAFepL/JMKlKZIpah82+kNyxmQo0CiVNUsCNwfL1jlcs0+hMn/wBt75SrqSBXle0CVJFP0oZtCCd7qYemA5gAPwkvpdNIjYlanCU3ZyeAsGoamrdDwY8ugqwv6wEJCk5zqAH0Y3okvqS3yh+VJNSSUk2SC4T/AHX9PqagrUizMb+PzPGJ+Fx4KXIYNo599Iy5exv6dE2WlSS4tFdtHbstCVTDUSgovXeWxZI48PHkYkZpi3cUYEI4uVAhRsSwHIE63PJe121lzZpStORKCUpTXdD6vc/zDsGJzkIzZFCNsbCAKNoa+nkKw3OyksQBo3g13s715CFYNAMtDVu5pelC/DQj8wg5koMUqchQ3auXu3y849ijxS6wOLRNlmT3ypcxSwkKSHUUuVKAIZnIq5agiYcRKJxc6UtZWkBK0k5EKWglikmyi2XSmazvGJm4tcpQmpVlmBmIPxDV6kEMcrHS/O1w/bJWRQmy0TCog1omgAqlIch0hTEu71DwiWGS6LseaNepmlnbT7uWmbPKUKCXEoNVTEglI0U0ylKk3BjmU4lairVSnNGqS8Sdp7TXiZqlrbMalmSN0UZ+AoHctSEyZbQ3Di28vti82Xe0l0hxKWg4OCioUCBAgQAEkQcCBAAI0WzsQmcAFf4qf/NI1H+bj5xnYUhZSQQSCC4IuDxjElaBM6LsmmDmFTlJJQH4Uc+VP+2MOmWR8Nvpp8o1uxdsS5mCmyyWmpdRTZ3ygqTy4gW6ERm5kty3yiXHF3L5N53xH4HtlYMzJstD3IT501pq/hHX5qkhKi43EktSwD18o49s+euTNSpLBSapcONRUG4jY4THKm4SdNXlCkqAzJASwb4RlFXci9ibwnU45NpjdLkik15NfMltLyihYJvR7M/CHJYU9wf3ij7MYw4hCXUslJ3gWy5R8L0d3Fn/AAnhGhnKy2sxPiKxDODi6LozUlaIknEZJcsKpuJbiWA9YTLnjMt6EqcaUyIGvMHyiww7BKRwAHoBDMtCSqZQfEH/ALERmjSf8I8tYShROmZXV3UA+t8vgYQotll1dhXoHfzAh7E4VJytu7wNGqBVq2f6QF4feABYBJ1q7hvC8DOoioKkBZWrNu7oAqHDAPqSR6xLlyyACoOSajhS3NrecQMShXe1VuIY5iQAZlWF6kA5rNvJ4Q5icb3ZyqUHpxJq7CguWLDXSMO+jVDkyShVXtU8BrCMPLSplD4BVPBWubpw8+EM0yhahuJrVQyhtVKDgtwsKdYLA4kTEpKKpDsaixIsffKOeDXPViDtyUnEqkK3VMkgn4SSAcvI18Xil7a9mTiEmbKA7xI+H87Co/VGR+0lWTGrOf4ky6MfyM/Sg1esaTsH2kztJmrCllLoVVykWSokMS1QXNKHR7ljlCKyR9iJTjOThI51hsUqUpiCKlxYgj6iJuJ2kd3uyC4q4Zuo/D14PG/7V7AkTxMmEFEypCgCxUH+JqEEAdHvHKpqCh7uRZizEO9bhm60i/DmWRWiPNp3jfIUxKQ9XatKeQIs7Qx3gYcYURQ9PThev8QmVhydaQ5Ch/BymrXl41iUYEpLUhamjaQDcCDIhtSo6dBmgQmBAA7ABgKhKIAFQIECABUuYUkFJIIsRFrJxAmW3Vap0U2qX+UVECMyjYF0tPDlQlomLxYMlMsD4VKWS53iWAo7BgIpcPjdF1HEX8R+L5xZIJIcEZTRxUN5X5XpC3G+xXK6Ljs92kVhgpISFBTFiWLgM4I05Rp9l7b/AKlK8zBZIShAdt4NmL/Ezk+BoIwIlg0JbWoLXAq1jEnY20E4aYJpTnYGlKvqKFv5ibNgTt1yUYdQ4tJvg6umZlSwSTlFACAS2ldYLBzHK+OYEj/sQPfjGBkdulKmJJQUSwWUUEKUAScpdQbQ6aUjdbImBcoLSQoLJU7vQmxI/E1xxeIJ45Q7PSjkjLolOCvoPU2+R84h4nGBK1DUhIF2TfeUofCmvHSkTmvS/i8Vk1K8kxSA6lKPAslJyUSogKoCWcO5hVDB/EyJZllK3yp3iXKXNXNC9XNObRGmbMSuZ38wsQlW5uhKQQxJLVVloS7eUAYNapcuikKORSkggpQoMoirihpu0eukNTk94kSyplKOVdwwGZR3XYjdyvYv4R2uQMZ2o7QhZMqUTkBrWqjbMfIU5ve132AV3kghV0LLHRlAO1b0vGY232amS53dykqKVVS7f2g/iAa9DyF42HZvB/0srIKqVvKL0B4AXIEU5VBYkoE2JZJZW2YD7TQf6+YTwR5ZE+/OJP2c4PPNVMKXCEkeKqN1YGLft1stE6bKmqcZmQUghOZrkqVRASDVRBuGBin2ntREqSJGHUwc58mZgLNm1UdS5okWdofF7sMYLsXt+nlcpdIsu2XaVJCpMkPdClu5fUJ06nw5xh5mUcybhvNvesPypJbMd0Hjb+YQogGg8df4inFiUFUSfJkc3bGRhwKn4ntw91hYEFAihKhYbwUCBHQBCVJhUCAAssCA8CAA4ECBAAIECBAAIECBAAIckTlILpLHXgeRBoRyMNwI4BfYTaclbCcDKOq5ac4NNUFQI8D4RpMF2Sk4hJVKxSZo5JY8ajM48Y57CpUwpOZJKVDVJIPmITkxNr0ujsdq/JWb5XYdQCk98llAXCrgu92tyN4k7L7K4uVWTikocksCpupDMfKMpg+1+Llhu8zjgsA+oY+sXWz/ALRFJ/xJCVc0qb0IiXJDOlXZVD6D/hosRsfaSxlVikZSGOUZSfEJEKwmw8XKl5ETyzG68131KKHpEOX9pGHPxS5qf7D8lQf/AKhYbhM/tH7xLLHmf6/4URljX7f6XGHONlhjkmfqUx/uDU8PGJ60ZkZVyyTUvmSk5jchSC6fBoyU/wC0GQ4ZM0jon/7RDn9vpf4Zc1VDRWRNxxSotGFhzPqJp5MfubFCcpSAwygjemLmq3iC5Wqugo8Od27usB6bqQPVTxzad25m2lykI6kq9KVipxvaLEzfimqbgk5R/wCNYdHSZZd8GXqscerOk7YGBQxxM0rIslSnLfpQBGQ2v2kwzZcNhUACy5qQW5hBp5xkyuE3izHo0uZOyXJqXLpDuIxKll1qJPy6AUA6QzBmCitKiZuwQIECOgCHDLgkEQcyY/hAAkoglCHVzOEMF4AEPAg26QIAP//Z"/>
          <p:cNvSpPr>
            <a:spLocks noChangeAspect="1" noChangeArrowheads="1"/>
          </p:cNvSpPr>
          <p:nvPr/>
        </p:nvSpPr>
        <p:spPr bwMode="auto">
          <a:xfrm>
            <a:off x="307975" y="-1836738"/>
            <a:ext cx="415290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data:image/jpeg;base64,/9j/4AAQSkZJRgABAQAAAQABAAD/2wCEAAkGBxQTEhUUExQWFhUWGR0WGBgXGB0VGhgcFhcYGBccFxkeHSggGBolHRgYITEhJSkrLi4uFx8zODMsNygtLisBCgoKDg0OGxAQGywkICQsLCwsLCwsLCwsLCwsLCwsLCwsLCwsLCwsLCwsLCwsLCwsLCwsLCwsLCwsLCwsLCwsLP/AABEIANQA7QMBIgACEQEDEQH/xAAbAAABBQEBAAAAAAAAAAAAAAADAAECBAYFB//EAEMQAAECAwUFBQYCCQQBBQAAAAECEQADIQQSMUFRBSJhcYEGEzKRoUJSscHR8GKSBxQjM3KCorLhFcLS8SQWNENzo//EABoBAAIDAQEAAAAAAAAAAAAAAAABAgMEBQb/xAArEQACAgEEAgEBCAMAAAAAAAAAAQIRAwQSITFBUSITFCMyYXGBkaEzQvD/2gAMAwEAAhEDEQA/AM1sXsbKKUzLTMSokA3EkDIeI8mwjYydmyEJATKlBOW6D8RBdnfuZWPgT/aIs3Y87kzTm+WdyGOMVwij3Fn92T+VP0iSbLI9yT+VP0i7EJ89KA6yEjU+sVpv2SdFTuLP7sn8qIpTbbYUquqVZwrMbkYvtj2pE83JV4IS4vORecMqgyOFcucZO/HRxaOUo3JtGLLqoxdRVnsxm2O7eeztruGOXa+0VgSwCULJruy04c2jyx4JJVWLI6FLuTK3rG+kdPb+1hOn94iWJYAupAAoKu7BiS5jjhI4RObjziEboxUVSMkpW7Yin0p9+USlWcqwTTXAecEsxT3ib7XXq9R14QafKJbfQ2QvUFfdGEDYJWC/U05rQPX4CNdsLYEqUBMtCCsqYpSRdQzO5OZY4cY4OytmImrCb1MVKAN0AY8ScgBHatm05ah3ZWs4OokBSimgJ6ACuVIy6iUpfGL/AFNumhFfKS/Qs7Y7SSZa7iZMudcW4ICUJYDAFI3j9IfYG3JU1QR3CAveN1kXZhUQwDhw2LDjGW2hYlJUVYg5s3mI6fYbZap1qSu4TLlm8o+y903Uk8S1NBEJYMSxbr8d2CzZHlUWv2oq9tLIiXbJqUIuJ3SAzDeSCSkaEvHDKRoI9T2vsiyWrvEhbTJJ3lJVeISCXSoFwW3mHCMDt7YsyzTVy1AkJqFAG6UnBWbZiuYMWabPGUVF915KtRhak5LpnJu8PSHCRpBZcoq8IKqOboJYDE0yiDRqMo10aQgkaQ7wngActoIQA0ENCEABAGyjUbA7V90yZ0mXNRrcSFj0r1jKhVIm8QnjjNUycJuLtHpqti2S2DvbIpMuZjRIbktBw6RU7pMtfd2uUmUs0ROSgGWrR6MIwljta5aguWopUM0lv+43Wye2SJ6e5tiUvksh0k5XhkeMYcuGcFxyv7NuLNGTp8P+h5tjEtRNyWudMcSwALrA+I0wzjk7YssqTdQlPeLdRmLYVUbtMGDaDWOx+oLsyu9kDvZbMUEuoDE92dOHCOTt6bLm3ZkqYRee+kmqVC7iDgWiGKXy46/7suyR+NM28vaUqVIlGYtIFxIxHujpHB2x29lIdMkd4r3n3X559KRh9tWxUxQc0SAlI0AA/wC45r/f0i3FoYdy5M2TWS6id629sLXM/wDlKBogBPqz+scS0Whay61KUdVEk+sBMMI2RhGPSMsskn2wk+beUVMlL5JDJFMhlEVSyMQ2cMlbYAc8+mkRiZEkINZs/LziKpLFipI6vjyxixZ7g1V0YQmwSKqzjzhIkqOAPw9YslKwWCLvMa8TEFo99b8Bvf4gsdAzLAxUOlfXCCSx7qQ3vK+2hImJBASkByBeXVnOJ0EQmEklyFMWfEGuXAwchx4OpZFrVItASq8AlClZMkLxHByHgOx7KmatUollLS0sksO8BBCTkAoAh9Wjq9h7KZk9SiNxKFJUlIYzO8BTdHxJODRX7RbIXZv2a5SAk+GYHN4aXnAJ6RTvjvcL5Ltj2KdWiui3LQO6mJLgsxBvJ4NnHQmJXKlTEb0sLIURVJFCKpfdcEPyEQ2DtG1rWJaJ6gG8RZRSOBIKvLSOp2p2GmzSkzUzVGYSAsTFBSphU7lhmCkuPV4qm0pqL8l0G3By9FKXtxUmxCzSkNMUpQVMADlKi4ukCpLlLk0AjrdpdtzrPJs8ozP/ACQAqaUsd2t1K6MXoT/DxjJSrUD+E+aX+UPtJRmLK5hN5WKvEFMGd+gh/SW62vz/AFI/Uaj8WdbaiZdoSbRZ5glzRKvT5KQqXgQlakkMCKhxGVaOrsydNkL7yUAqhSQwWFJVikjQwXtVY0yrUrug0pTKlscAQHA5F4tg9r2/wVTW6O/+ThmERElCFFxQMIUPDQwHhCGEKACQMTeIFMOIAO9sHtHMs5AO9LzSTh/Cco7faRFltIlzpYAKrwU1DS614a1MYk+sCnkhoolgTlujwy+OdqO2XIaZMzYHDGuUVo7Urs7NUm8SiWhLAzJqxLQSwLJOKjyBwjjrIYACody7g6Nw+MWRargqkmmP3Krt9mSSwJpeIxA1gbxInXIekRaJERosWeQFAkqCQOpPIQBocQDRZEpA8Sr3BOFdTkYKiaAN1IGbklRinF2zSrwIHukgM73QVfKE0CYFdoKvESRxMTsuz1zVXJSFLV7qQ58vrGg7Pdk1zyVzNyWKk4E5liaJTqo0DEVOHoWy5CZSQmzoCUkYgOVUxrUpNd5ZbQRly6mMOI8s049PKat9Hjv+nrBIKFOKEXTllzjR7J7GTpqUqUe7Sa7wclLYgO7niA0ejW6ypnpAVcYF0uLyL2Auv8gREJctaTeMxISBUXboL5lRLhuWZjLPWzaqPDNGPSwTuXI2yNlS7MgIlhtSaqJOLnOLlqsqJqSmYkKScQRSBWW1oWDcUlTaEH1HSLTRznuu32beKpHIsvZizSl35KShWBL3qEVACnbmKxwP0j2cq/V0JzUoc3ugE6lzGt2lbpUhBXNWEjLUnIAZmMvs29b50yeFJSmSoS5YLniSWIId8eJ0jVhlNS+pLpFGVRcfpryYpewJocm6AEqVU4hBCSKZuRSJp2cuWf3iWcA0JSLwcF2qDg8eonZCQkuXDnFSkUUp2CkmgNAdaQytjSTcHdBIGA8SVbl0OdRQgljSL/tr8kPskF0eYzNnOWa6p6hJeoPu4jCO1adlifZD3hKZ9nQpd4ihSDeCFhnCmFDxjt26QjvxLUpygAJSCCrwupRGV8kCr/KCWCypvTAAUoWhV9JU8tV1KheW/hlg7t4ZiB6iToawJWeUvETE1Bi2mmByccIZUdU5LIw0O0O0ACEOBDqEM0ADmEkQ8MRAA6VEF8CIHaDh1ibwKflDEXRLK031qASkZqa8QPCgVqeTamKUX7MiVdvTCwCSkIDqWpRDg5JQOJeuRigYiiTHCsKYGub6UyiMKJAQxDRJoQEdzs12bm2pbJogeJZFBw4q4RGU1FWyUYuTpFPYmyJtpmd3JTeLOXN1IAzUTgPrG32V2RQgpvqC1EXifYSjM8XwBzOGDxptn7Kk2WRcSkBJS81Ye8tseb4QrMlWJAK1m8RVg1ATXwoG6B7RBNHcczLq3K9vR0MWmS/F2GWhwEgUxSg56Km6J0T86B0MR7zn85GZOSB8BTixLpPiIJ6zD8k+jcMXlrZy9faUMA2CUjhXzrWMLbZrSoaZMI8LE4XlBwDmlKRVRphTiYguzhSf2oSUiodKVKSScai4OTHnFpAchRxwHAac6VPAaVDbSWDDN64FTtLS/wDGQo8EQ4y5oTRU7lSFABRKSpgu7gqviAa65IS3uy2zjpWdd4OzHAjQvUfeREUrPMUBMuP4QzjEsSkF8ym6eazFyzhJZSVE3gCRqMlDmG8hBPkI8Hn36RbZeUhIIqVKI9pISyU5UBdRA6nhz+wO0O7taE+zNeWeZqk+Y9TF3t9Z3WJjVdSVZ6FPBm/ujLWaaZawpJF5NQdHDfP0jrYYqWDb+RzssnHNZ7oQ4IP3p9YDZLP3aSLxOKiTjUlRvHM1PQRTs22ETZYmyyO7IDqUWYn2S3hbMmlecVbfbf1mzT02Z1K3pYIwLMFMrB2JjkrHJfF9eTo7lVnl+1NoqmWhc4EgqWVJIJBAB3K4ggBOGkHtfae0zEd2qYLpTcICEpdJZw4GBZ4pWyxTJSmmIWg/iSR/3HU7LbOlqK509JVIk3byQ7qKyyQW9kVUeA4x3HsUb7o5S3ylXVnBUQW1+8OggcbXtDseVOT3lkEu+l7yJKnSUBylSQR4wlnAjHmVQKcF/MNrEseVTVojkxSgwYEKHAhNFhUM0PDAQ7wAIw5EM0OPvhAIjAp+UGUIDPhgTOXIQls9C440hHLkPhDQhih4SUxoOznZiZaVA+FGN4jEOxb7+cRnOMFcicISm6RHsr2dXal+7LS19ej4BOqj6R69Y7OmRLuy0AJSKD0biSYDsywIkoTKlJZKfM6knMmDTp15SAMHKvyM39RTHGz53ll+R08WFY1Xkp2wKNxBL+0su2HhA0dVeASdIKq6ysaeI5E+6ByYMNWxeHWKkp8R3QdGcEtwcjmYgm7T3EkJTiXVVzxzrwJigvQ15WBLe0rRCSKJS2dMeZ0ibAABLMmgAywNehB6xEsATQgOovmca6AD0A0hpCCEgFifa4k4mAQUTAAThq/DOOcq0FawmuJU3u3wwHA3KH/7FHKDW6awwcaD21ewgcyxJyHOK8iRcuqUd5R3zq5oeTuBweJJUrFfo6dmQw44knEkxTWrunHsvfRyBeYgcQHI4fwxfRTTSGnS0qSx58uUQTrsmcPtHYxNlrCgDUm9hVLlN4DHdfjXOPL7RKung5j1vuSZXdu60lST/K109UFJ6x5ttKWQohgAS6HxUkklBPRo6WklSaOfqocpnY2JsecZCAhEwiesd6yggCSnAXjiVOTnhG+2PsuXZ0lEtLJvFQqau2PEAAchE9mqJloBYEAJamKRdPkQRFqMebLKdo1YoRilRSm2mWqaZCgCyAtQUHF0khy4ugU1zjibbkJlSE9yEySoLUlIK5dWLENu3rhNFNjwjTTJQUC/DqAQWOophnhnGF7X7Up3iahZuAEFAIRimdLVvKIBcFgN/hV4FukkhzdRbZmrDtNdmTKmIZwVUVUEEMX6GOn2isKJ8lFqsqEgBLTkIRdYvVTChYuCRwjP2k/spfMiNz+i+yrEudMLhCiEoBwcPfI9B0joZagvqLtf2Ysbc3sfVHmxho9RtHYhJXMmIV3LhwgJEzeAUH/CC/hD49B57tKwTZJSmahSabj0cEmo51xrrF2LPDJ0U5MModlCGasSMNFxSJ4UIw0MRNIy+OECtAwgkQnpdjzzgAZsOXyh2gndkaYDBjlGg7I9nDaF3lhpSfET7R90RXOahHcyyEHN0iXZHs0bQq+sESx/U3+3LjUDWPUrNJCEhKRQD75Q1nkhCQEhmoBwH+IKgxxcuWWWVvr0daGOOKNLsZUxiE5n5AkwJ/2nJH9yi/8AaPKGmfvEHMqIHD9mv5PEVzP2gDYpNaeypNHxZlO3AxWSRKbmASCQzjIDEjTHziMpALKZgBdlgHBODtxan4W1hprYHws6jw06/B4NPAKKuHFQ7UOI4UpAhtnNtiWSqlbqgAaUNZizq/zbOLNonMWGJch8ABipWgHxIEVLQkKBC/CQ6+T7ssEZk4+WYgZWSpT+IXUkY+6EAgZFalKOtwRKk0ILIlXlXsgSEA0P4ln8Re7wvNBli9oxBOgA8CelVGEkMpTeykAct4k/DygYS4A95k/ypH0c9YjdjSLkua4fUV+frE3ijZZrqL+0O8HImvUOD/OItqI6xFolYKYbsxKslNLV1O6fOnVOkc2bsxMwSypAWE3aHLcTWmThNMMY6c2XfSUmgII88D0NekQ2Yt5Y1FDzQyFeqTE1JpWiLSfZbSznBlF+oAB9APKLCVankT8/rFdYo/X79YmBEbCilti3IAMtQOISKmWVEgq3Fe0LoIo9S3Ly7tFOCplFBYujeAKXYMDUlywAJGkbq2W5K1qlT2XLcqTMQClUopO6wqWLCrsahsozm0+yc+ZOBlftJSgCmapYqGqVZgvkBG/S7YO2zLqLlGkjj7KspntJGJWCDwNFeWMexWSzploShAZKBdA0AjM9nOxwsswTVTe8XdIYJupSTQ41JFaxq0GK9TkU3S6JYYOK57HAeMb+kyypNnRMUoJWlTITjfvHfHFg6sKdY2bx5X+kDasqdMQmUb9x70ytSSN0cA2VKxDSRbyprwPPJLG7Mk0MRDmGMds5QzQmh4QgEIHWBT0wQwOflABpuy3ZxdqKSrdlBnVq2SeJ1j0+zWdMtKUISEpSAAOEYKx7Um2G0S0zCTZ5iEkCpACgDeANElJLECPQroWlJSd1QBxxDPT06Rx9W5yafjwdbTqMVS78jyS705Hlj6tzaHUXoOsJJOUDv1jL0i58shbDdSFe4QroKL/pKoVoSTdIZ0kHmKhQ8iW4gQRWGoivZ3Sm4cU0BzKRgeYFDy4whhZodiGoX4HL6GITlsGDku2GJOZ4QJcy459jE/hzJ/hz4VOGDleeI50zwaGLyV1zWDteY0GF+YfkPRvwwOcgpDgupw+i1u5PIVYchlDlBvPgwZPDVXM/eJhFQZ6snwjXQ8yWPQHOJIB1k31MBRISdCXdI6P5KEPedTA47r+RmE8kgD0ganANRQVJoHOJPAfOKyU94ClylCgUhWClgVN33Qcb2dG1iSj7FZZlWsLF8KTjelpcBkswBIwvCtcHGkXZU0KAIwNfviC8V5ileFF1gBQuNdMqRV/Wu7WAtJQlZZ/EgKajKydmYgVbUxFx3dEro6il0wJbIQCWJjqIuICi7F5hdgCSxADtg51esTJgksxBOhskZSiGK6ENRIGVcXgiZZzmL/pT8EgwkxMKg5FwOJY0d9SVYYY9YIlbQNS2qSANco51q2ylJUmWkzFJAUWoACSHObBnLaiJpNsiztMCzY584zW1u2UiSShLzZgyR4QdFLy4sC0V7dbJxWoFaQUIUohiEC6XQoVBXxOENL2H+sIlzwnubTdBKmDTSUlJcVKXTV83rF8McO5lUpS/1OT2o7YzhfkIuJoylpdThSahJOVfEBq0YcmNF2xsfd9ze3V933ZQzMJSilJNS156hzXg0ZqOlgUVD4owZ3Le7JGLFqEtRWqW8tICbqFkzFF2CmUEgY1q2OcVhBDN3brJYKvOwvYAMVYlNMMHrFxSQblEYRhQxCeBT4KIhOy6wAetrsMm1WaQlYvoKUlCkm6UkIALNlSunGO3YLMlCAhNEIASmr0SGArjSMb+ja2yzL7m/wDtXJCS43aEhJPGpAjZKSa5DJg1Gxji5YyjLa+jr45Jx3EplPvSAWZbioYgkEcRpwz6we1eIcB8fjFJBZZ0IfqKH0u+UUPksiW1GsV1pBZ6EVB0PzggVECYVDIKXXQj7oYDNel0s2TBuWo6RKZKvY45EYg8IjUDeLkaDHSmsMkDM0jFJ/l3wfKvpCXPDf4PwaCoUDgQYjNVxiSIMAQCxCbxxF6gHQ/IRObeLs14B34iqRy+vGK822FlXA5AxIYVdmfHD51g8lZZJFSbwbAKLulzrQvE2nVkU1YVdVIINFA01ABUOrt5mCLlpZiHBxGR6RUlSt2SA6rjJVqCEFBVwZTdDFmdMCdW5H1aE0MgmbdBSs1GBL7wy65Hk+cMi2y3u30lTPdBct/CKxP9YcU5aRjdhy1f6lO7xyoBZc5glN08mwiUMakm34VkJzcWl7ZtVWtmZKy9PDd/uakSK1mguoH5z5UA9YCQSsVokP1NB6A+YgyMYrZYSKBR95WRUymbMJ8IblE58hC0lDFiKsWJDuxUKl6+sDSt1GpxCfQKU3m3SCXwAVHOrivAffGGRJGUF3jR1DuwSLwCcxdNGJf0iymSLoDUSm6MmDNQ5U0gUkMANA3lrBQYTsaBmzSiUlctB7vwqKXKaXQwxNGjyLb+xJ1nmK71DJUo3VCqVVfdPUUNY9empJSQnE/ZD5OKPxivNQQlYmS+8QQVJkgBSQECgU+K1dctHN+DM4MqzYlNHiiksWIIOmDQ0W9oyx3iygFKbxISaFIJe6eWHSKeEddM5bVDmJrIowZhWruXNcBdDMGrhjWIODwgllnFC0rSzpIUHAUHBeoNCIYgREDnnCLE5ZUoqViolRyqouaZVMV5yHb70gA9Bndi1TRKn2ZQlKKEKKSSGVdFUkYHPrGw2PMndyj9YCRNY3mIwejtS8c2jN/o4ty1yClaioJV7XspCQwBzrlkAY1E+cGbz+kcnPJ/hfg6eOK/EvIFa3NYaeq7d5gHkqnSrRAEQp5dJGv2PWMyRe2TmKhkJiIU9fKGUqFQ7HvRAw16IiChiXKBqQC2oeK09QA3QAo4U8yeAziwqYG4DOKUxDuT7W6OCcT1OfMDKJxRFkZMq6g4uoKWScaoID+afKLNmLoN1iUqJH5iR5pUB1gc5e6tWiCPNx6sId7qgrIshTYAgkJPAVb8sTfJFcEpqwajwr7t8vEpi/MMOkXVLrHM7lipILFTTEn8SSB1DpQf5jFhNoBAJ3efyOB58YTQ0ywMfvhGa2HaAu32tYqAAgHHwlKaflMX9uW8y7OtSCxAooVDkhIxzeM/2AmVnDNkn1Ii3HD7uUv2Kpz+cY/ubGTVzmVEeW78oty0nnFGyzqJycPyeLKV5xRRcPIa65oTeVxqo/IiCqlUAf2k/wBJvf7YplX7NLkk3EgvqopFYuBe8ORPwA+JgYg1/e6P5n784knF4BKNVHiw5Cn1iVkmuAotVz0JLejQBZcQqK9uQCyz4k0BrQEi8WwPURJKqtDrVUc4ihnl/a69+tTFXClKheS9LwAAeupBjgKOsbP9IpVflgp3QkgK94klR5GojFzU/wCI7WB3BHKzcTZG5niPvyh5inLmpJcxBCyMIKAFcDp9ItKiEPtKyLlrKJiClaaKBqRgcqRFYxBg+1LSqdcUshwLtKEgZkvU1NTByB6r2bsiZNnlpSG3QonUlIJJ41i3NMA2Wr9lL/gT/aIcqxjiSds66VIkTD3m+9YimZEVn6whoSCwZ8/iXEIr+/KATQfEKkZag4jhwMITHY1qMDRunnCJBHiK1RF4CuYVUSf5qFq5cfhBQWOTeLeyPFxOSfmegh01Uo5Cg4vUn+31hlKSlNAwAdsTx6n5wwUWD40fnoPvKJURsjaFbiqZgeRTDJmb6gQACa8ypQD8wnzaGJeWDqoHzXT5RFCXKhqOtFrb5RLwLyTswN5IHs3hxJJBHpXjSLQllICCapAFeFK6QHZ9u7slRSCQdWYsl+n1iCZ6lqWsgllFLA6MSWONS3QxKUeCEZOzkdtZv/jFOq0jyc/IRneyVs7ucScChQ8mUPgY0PbRIVZyWIuqSahgat1NYy/Z5AM2uABPkk/No14UvpNGbM2siPQZK1FCbqfZGJbIcCYLMcILmoBYJDDCjk1OWkMmaWdOVIacp7ozKgeid4v1AHWMVcmuwyg5IfDu001Cn+Yi3JTvK5AfEv6+kc6SqiSX3l3xyD3el0Dzi6td1Kjmz+n/AFCaGmMk7hqzgn81R8YtSjRtKeVIEqo409DDy8YiMsAxKBiEDCoLOb2n2X38hSfaTvpPEZciHEeUzAcDllprHtiVx512vsaZFoKglCkzUkgKfdUaEhiKihEbdJkp7WZNTBNbkZKYQ9AQOJfKtW1c9YQhpmMJMdAxB7wIrlELQjD70iUuYyVJZJvNUjeTdJO6cndjrA5yqD70gA9Y2av9ij+BP9oi0JlOHnHGsc1SZEnUgP5fSOknBzHHaps6qdhkpEQmp6iIJXEVziIjRO6IrVApyUqYkV1G6RXUVgpS9U9RAFwqYWRMhJxKlDRSiodQSxgr/eUDCm++EJ6Q69isZb0bWvABz8WiU5TNoHPkkn6QKQpyo6G6ByxPmW/lh7TUHQhuqiB984fkA6khgK5Y8xpFaUveHEL9Fj6xYWXIFMQYqSlVRzWPUn/bAMedjWiQQTx0fgCAeggliUxmpOIWVt+FYCgeT3h0iK1gKY+0khtWo3W9DlDzEP4kIBJFHvEgA8KEtyid8ckEit2lRess18g/5SDGX7I2TvJynLAJY81O3wMa3bReRNGqDGX7F2hpq0NVSbyf4pZf1BMX4W/pyKcyX1I2bWSoJQ5o1Dzw5kwIoUXUaKVuJTmhOZOT5n+UQYzgnAEqUKACvB/dHEwFTviDMUG4S0v9fM6AUzouYWRVf4UC4OdL3lujziw5YPXAH5wEJCUgDgkdTU8TiYO33xhMESWqg5jDmIK5yxivNWQ3FQHqIMFRGh2TC3AOWP8AiF3kDSpr35gNb1PiIm0OhFmWqkZT9Ikv9lKVospfPeQ46bpjSyzlGU/SPOZMlHFS/IAD4mLcK+8RDL/jZibStVxAKgUbxSlwbpJF58wTTGK8TmZQOOoc0IIHaDh1iSTA5+UAHoXZ7aAnSZeF5ACVDQinkR847L8Y822BtHuZiVEliGNMNCRmHZ+Ebuy2wTEpmJYBQdhhHNz4tsr8HRw5NyouyalhxrpCW4LKFcX+kDkWhKcUkvh84PNUF3bruHfRsopdUWW7GkqqGx++kPa0Vy4iDgBIcxUn2h3AFDnyh+A8gVCBT5t1JVRxgNSaDzMOYrzS6gMk1PM0T6OfKEhlmygJSBoKnU5nmS56wJa3U340j8ovmCSzFWzVuHW+vzLJ9DAMuk7wrp/uinKNJf8AEr1EyChZvdfS48V5bhMt8lAPjioj1eGkJstWosUKyCmP8Kt1XkK/yw7G9ecAoPdqf2kkBSeSgVDga6wp6gEkrYJAN4nJLEFuMVrJbETJd9BvALdRZiQlTAtluhJbhE0viQv5B9p1kzB+A/CMP2fQTaZIBY36EZMCTzdj5xuLYHlTBqhXwLRjeyX/ALqW+iv7D/mLtPxCRTn5lE9AXeejAa59BDIQw54k4nmYZR5coklWUZjQySF7zZM79WAHrBiYrWZTgnU05Cg+DwRJqa5D1f6Q2RHmKJKefyJ+LQWBAVGgf1gpIAhUOyNx1g5JBJ5+z8SeoiwkwGQkgPmS59KdAAOkGQITQJlizIBUIwX6TJv/AJSU5Jlg/mKj6gCN9YP3gI49HEeX9trRftk0u90pQ/8ACkD4vGjTR+Rnzt7ThLMQiRiJMdAxiTEZwwiYiU4Bg5Y1o3LjAAFOEafspbDdXLxI3hyBZQHFmPSMujCOr2dm3bQjiWPUERXljcWWY3Ukb6SQfrF+8mWkVcnL6xyJTgkDDEcHxHQv5wYqeObXk6DfglOnFaqxJLNUN84DSCKFITGiMxQAc0ADwKQk3d7xGp5nLpQdIUwXlJTkN5XFvCPOvSCs8LwOwc4shRGhbmcPWGlIZRAwSlKR/V8miVpA3Rqoem8f7YaTUrL+0w6JSPi8HgAbb6eKlHyAEV8JY4KSf/0EWARfS2F1R81I+pgEz90eAJ8lPEgJ7aTes00fgJHSvyjidiLRvLl5ePHkkhvI9I00xLhSdQR5hoxnZFxaQOCgrkP8tF+DnHJFGbicWbGyi9KZqqR6sQfV4xHZiZdtMp87w1xQY3NiLKXXdegbBTb7ah68yqMaizmz25AOAmAp4pUWBHmR0iWGqkiObuLNxeBwIPUGG7wKomozIwHI5nlBVpD5Phh8YdoymhkkJwaISyLy8cgdPC9POJgxWsqx+0UTTvD/AEhKflE0QZeREwYAkMwGJr54kwZMICYESKvOIJMSaExhZCyCTwPlHku2H76YSXdRV5l/nhHqk0lmBqaD+bdHxjyrbH7+boJix5KI+UadL2zPqOkUzETDw0bTIOBEZ4w6xMRGflABWTMg9ltBStJDUIPqIaFA+iSNYrbCyoUTnkePHhEhtleifI/WHhRi2R9GrcyQ22v3UeR+sT/1yZ7qPI/WFCg2R9DU2Dl7bWx3UVOh5a6CCHbkz3UeR+sKFBsj6DfIHN22u8ndRQE4HgNYeVtlYcMnxE4HMknOFCg2RroN8gEra6xcLJohs/w8eERnbXX3ZDJ8JGB0PGFChuEfQKci1/ra38KPI/WOTsW23JkxYQgqvliQSzqJLVpChRKEUkyMpNtHVkbaWE+FGZwOJLnPjHL29tBS1yVEJdKqEP7yTWusKFDhFKQpybids7eme6jyP1hzt2Z7qPI/8oaFFeyPolvZOX2hm03UeR/5RWs+2l3QLqKrJND76j72DwoUPYhbnYaTt6ZU3UOTocsB4sIL/wCoJnuo8j/yh4UGyPoNzHR2hme6jyP/ACiaO0cz3Zfkr/lChQnCPoe5g19oJhI3UeJ8FZAke1qB5RidpWkqmzFECq1GnEkw0KLsMUuirK21yVu9MLvTwhQo0FI4nGIzZp4QoUAH/9k="/>
          <p:cNvSpPr>
            <a:spLocks noChangeAspect="1" noChangeArrowheads="1"/>
          </p:cNvSpPr>
          <p:nvPr/>
        </p:nvSpPr>
        <p:spPr bwMode="auto">
          <a:xfrm>
            <a:off x="155575" y="-1500188"/>
            <a:ext cx="35052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8" descr="data:image/jpeg;base64,/9j/4AAQSkZJRgABAQAAAQABAAD/2wCEAAkGBxQTEhUUExQWFhUWGR0WGBgXGB0VGhgcFhcYGBccFxkeHSggGBolHRgYITEhJSkrLi4uFx8zODMsNygtLisBCgoKDg0OGxAQGywkICQsLCwsLCwsLCwsLCwsLCwsLCwsLCwsLCwsLCwsLCwsLCwsLCwsLCwsLCwsLCwsLCwsLP/AABEIANQA7QMBIgACEQEDEQH/xAAbAAABBQEBAAAAAAAAAAAAAAADAAECBAYFB//EAEMQAAECAwUFBQYCCQQBBQAAAAECEQADIQQSMUFRBSJhcYEGEzKRoUJSscHR8GKSBxQjM3KCorLhFcLS8SQWNENzo//EABoBAAIDAQEAAAAAAAAAAAAAAAABAgMEBQb/xAArEQACAgEEAgEBCAMAAAAAAAAAAQIRAwQSITFBUSITFCMyYXGBkaEzQvD/2gAMAwEAAhEDEQA/AM1sXsbKKUzLTMSokA3EkDIeI8mwjYydmyEJATKlBOW6D8RBdnfuZWPgT/aIs3Y87kzTm+WdyGOMVwij3Fn92T+VP0iSbLI9yT+VP0i7EJ89KA6yEjU+sVpv2SdFTuLP7sn8qIpTbbYUquqVZwrMbkYvtj2pE83JV4IS4vORecMqgyOFcucZO/HRxaOUo3JtGLLqoxdRVnsxm2O7eeztruGOXa+0VgSwCULJruy04c2jyx4JJVWLI6FLuTK3rG+kdPb+1hOn94iWJYAupAAoKu7BiS5jjhI4RObjziEboxUVSMkpW7Yin0p9+USlWcqwTTXAecEsxT3ib7XXq9R14QafKJbfQ2QvUFfdGEDYJWC/U05rQPX4CNdsLYEqUBMtCCsqYpSRdQzO5OZY4cY4OytmImrCb1MVKAN0AY8ScgBHatm05ah3ZWs4OokBSimgJ6ACuVIy6iUpfGL/AFNumhFfKS/Qs7Y7SSZa7iZMudcW4ICUJYDAFI3j9IfYG3JU1QR3CAveN1kXZhUQwDhw2LDjGW2hYlJUVYg5s3mI6fYbZap1qSu4TLlm8o+y903Uk8S1NBEJYMSxbr8d2CzZHlUWv2oq9tLIiXbJqUIuJ3SAzDeSCSkaEvHDKRoI9T2vsiyWrvEhbTJJ3lJVeISCXSoFwW3mHCMDt7YsyzTVy1AkJqFAG6UnBWbZiuYMWabPGUVF915KtRhak5LpnJu8PSHCRpBZcoq8IKqOboJYDE0yiDRqMo10aQgkaQ7wngActoIQA0ENCEABAGyjUbA7V90yZ0mXNRrcSFj0r1jKhVIm8QnjjNUycJuLtHpqti2S2DvbIpMuZjRIbktBw6RU7pMtfd2uUmUs0ROSgGWrR6MIwljta5aguWopUM0lv+43Wye2SJ6e5tiUvksh0k5XhkeMYcuGcFxyv7NuLNGTp8P+h5tjEtRNyWudMcSwALrA+I0wzjk7YssqTdQlPeLdRmLYVUbtMGDaDWOx+oLsyu9kDvZbMUEuoDE92dOHCOTt6bLm3ZkqYRee+kmqVC7iDgWiGKXy46/7suyR+NM28vaUqVIlGYtIFxIxHujpHB2x29lIdMkd4r3n3X559KRh9tWxUxQc0SAlI0AA/wC45r/f0i3FoYdy5M2TWS6id629sLXM/wDlKBogBPqz+scS0Whay61KUdVEk+sBMMI2RhGPSMsskn2wk+beUVMlL5JDJFMhlEVSyMQ2cMlbYAc8+mkRiZEkINZs/LziKpLFipI6vjyxixZ7g1V0YQmwSKqzjzhIkqOAPw9YslKwWCLvMa8TEFo99b8Bvf4gsdAzLAxUOlfXCCSx7qQ3vK+2hImJBASkByBeXVnOJ0EQmEklyFMWfEGuXAwchx4OpZFrVItASq8AlClZMkLxHByHgOx7KmatUollLS0sksO8BBCTkAoAh9Wjq9h7KZk9SiNxKFJUlIYzO8BTdHxJODRX7RbIXZv2a5SAk+GYHN4aXnAJ6RTvjvcL5Ltj2KdWiui3LQO6mJLgsxBvJ4NnHQmJXKlTEb0sLIURVJFCKpfdcEPyEQ2DtG1rWJaJ6gG8RZRSOBIKvLSOp2p2GmzSkzUzVGYSAsTFBSphU7lhmCkuPV4qm0pqL8l0G3By9FKXtxUmxCzSkNMUpQVMADlKi4ukCpLlLk0AjrdpdtzrPJs8ozP/ACQAqaUsd2t1K6MXoT/DxjJSrUD+E+aX+UPtJRmLK5hN5WKvEFMGd+gh/SW62vz/AFI/Uaj8WdbaiZdoSbRZ5glzRKvT5KQqXgQlakkMCKhxGVaOrsydNkL7yUAqhSQwWFJVikjQwXtVY0yrUrug0pTKlscAQHA5F4tg9r2/wVTW6O/+ThmERElCFFxQMIUPDQwHhCGEKACQMTeIFMOIAO9sHtHMs5AO9LzSTh/Cco7faRFltIlzpYAKrwU1DS614a1MYk+sCnkhoolgTlujwy+OdqO2XIaZMzYHDGuUVo7Urs7NUm8SiWhLAzJqxLQSwLJOKjyBwjjrIYACody7g6Nw+MWRargqkmmP3Krt9mSSwJpeIxA1gbxInXIekRaJERosWeQFAkqCQOpPIQBocQDRZEpA8Sr3BOFdTkYKiaAN1IGbklRinF2zSrwIHukgM73QVfKE0CYFdoKvESRxMTsuz1zVXJSFLV7qQ58vrGg7Pdk1zyVzNyWKk4E5liaJTqo0DEVOHoWy5CZSQmzoCUkYgOVUxrUpNd5ZbQRly6mMOI8s049PKat9Hjv+nrBIKFOKEXTllzjR7J7GTpqUqUe7Sa7wclLYgO7niA0ejW6ypnpAVcYF0uLyL2Auv8gREJctaTeMxISBUXboL5lRLhuWZjLPWzaqPDNGPSwTuXI2yNlS7MgIlhtSaqJOLnOLlqsqJqSmYkKScQRSBWW1oWDcUlTaEH1HSLTRznuu32beKpHIsvZizSl35KShWBL3qEVACnbmKxwP0j2cq/V0JzUoc3ugE6lzGt2lbpUhBXNWEjLUnIAZmMvs29b50yeFJSmSoS5YLniSWIId8eJ0jVhlNS+pLpFGVRcfpryYpewJocm6AEqVU4hBCSKZuRSJp2cuWf3iWcA0JSLwcF2qDg8eonZCQkuXDnFSkUUp2CkmgNAdaQytjSTcHdBIGA8SVbl0OdRQgljSL/tr8kPskF0eYzNnOWa6p6hJeoPu4jCO1adlifZD3hKZ9nQpd4ihSDeCFhnCmFDxjt26QjvxLUpygAJSCCrwupRGV8kCr/KCWCypvTAAUoWhV9JU8tV1KheW/hlg7t4ZiB6iToawJWeUvETE1Bi2mmByccIZUdU5LIw0O0O0ACEOBDqEM0ADmEkQ8MRAA6VEF8CIHaDh1ibwKflDEXRLK031qASkZqa8QPCgVqeTamKUX7MiVdvTCwCSkIDqWpRDg5JQOJeuRigYiiTHCsKYGub6UyiMKJAQxDRJoQEdzs12bm2pbJogeJZFBw4q4RGU1FWyUYuTpFPYmyJtpmd3JTeLOXN1IAzUTgPrG32V2RQgpvqC1EXifYSjM8XwBzOGDxptn7Kk2WRcSkBJS81Ye8tseb4QrMlWJAK1m8RVg1ATXwoG6B7RBNHcczLq3K9vR0MWmS/F2GWhwEgUxSg56Km6J0T86B0MR7zn85GZOSB8BTixLpPiIJ6zD8k+jcMXlrZy9faUMA2CUjhXzrWMLbZrSoaZMI8LE4XlBwDmlKRVRphTiYguzhSf2oSUiodKVKSScai4OTHnFpAchRxwHAac6VPAaVDbSWDDN64FTtLS/wDGQo8EQ4y5oTRU7lSFABRKSpgu7gqviAa65IS3uy2zjpWdd4OzHAjQvUfeREUrPMUBMuP4QzjEsSkF8ym6eazFyzhJZSVE3gCRqMlDmG8hBPkI8Hn36RbZeUhIIqVKI9pISyU5UBdRA6nhz+wO0O7taE+zNeWeZqk+Y9TF3t9Z3WJjVdSVZ6FPBm/ujLWaaZawpJF5NQdHDfP0jrYYqWDb+RzssnHNZ7oQ4IP3p9YDZLP3aSLxOKiTjUlRvHM1PQRTs22ETZYmyyO7IDqUWYn2S3hbMmlecVbfbf1mzT02Z1K3pYIwLMFMrB2JjkrHJfF9eTo7lVnl+1NoqmWhc4EgqWVJIJBAB3K4ggBOGkHtfae0zEd2qYLpTcICEpdJZw4GBZ4pWyxTJSmmIWg/iSR/3HU7LbOlqK509JVIk3byQ7qKyyQW9kVUeA4x3HsUb7o5S3ylXVnBUQW1+8OggcbXtDseVOT3lkEu+l7yJKnSUBylSQR4wlnAjHmVQKcF/MNrEseVTVojkxSgwYEKHAhNFhUM0PDAQ7wAIw5EM0OPvhAIjAp+UGUIDPhgTOXIQls9C440hHLkPhDQhih4SUxoOznZiZaVA+FGN4jEOxb7+cRnOMFcicISm6RHsr2dXal+7LS19ej4BOqj6R69Y7OmRLuy0AJSKD0biSYDsywIkoTKlJZKfM6knMmDTp15SAMHKvyM39RTHGz53ll+R08WFY1Xkp2wKNxBL+0su2HhA0dVeASdIKq6ysaeI5E+6ByYMNWxeHWKkp8R3QdGcEtwcjmYgm7T3EkJTiXVVzxzrwJigvQ15WBLe0rRCSKJS2dMeZ0ibAABLMmgAywNehB6xEsATQgOovmca6AD0A0hpCCEgFifa4k4mAQUTAAThq/DOOcq0FawmuJU3u3wwHA3KH/7FHKDW6awwcaD21ewgcyxJyHOK8iRcuqUd5R3zq5oeTuBweJJUrFfo6dmQw44knEkxTWrunHsvfRyBeYgcQHI4fwxfRTTSGnS0qSx58uUQTrsmcPtHYxNlrCgDUm9hVLlN4DHdfjXOPL7RKung5j1vuSZXdu60lST/K109UFJ6x5ttKWQohgAS6HxUkklBPRo6WklSaOfqocpnY2JsecZCAhEwiesd6yggCSnAXjiVOTnhG+2PsuXZ0lEtLJvFQqau2PEAAchE9mqJloBYEAJamKRdPkQRFqMebLKdo1YoRilRSm2mWqaZCgCyAtQUHF0khy4ugU1zjibbkJlSE9yEySoLUlIK5dWLENu3rhNFNjwjTTJQUC/DqAQWOophnhnGF7X7Up3iahZuAEFAIRimdLVvKIBcFgN/hV4FukkhzdRbZmrDtNdmTKmIZwVUVUEEMX6GOn2isKJ8lFqsqEgBLTkIRdYvVTChYuCRwjP2k/spfMiNz+i+yrEudMLhCiEoBwcPfI9B0joZagvqLtf2Ysbc3sfVHmxho9RtHYhJXMmIV3LhwgJEzeAUH/CC/hD49B57tKwTZJSmahSabj0cEmo51xrrF2LPDJ0U5MModlCGasSMNFxSJ4UIw0MRNIy+OECtAwgkQnpdjzzgAZsOXyh2gndkaYDBjlGg7I9nDaF3lhpSfET7R90RXOahHcyyEHN0iXZHs0bQq+sESx/U3+3LjUDWPUrNJCEhKRQD75Q1nkhCQEhmoBwH+IKgxxcuWWWVvr0daGOOKNLsZUxiE5n5AkwJ/2nJH9yi/8AaPKGmfvEHMqIHD9mv5PEVzP2gDYpNaeypNHxZlO3AxWSRKbmASCQzjIDEjTHziMpALKZgBdlgHBODtxan4W1hprYHws6jw06/B4NPAKKuHFQ7UOI4UpAhtnNtiWSqlbqgAaUNZizq/zbOLNonMWGJch8ABipWgHxIEVLQkKBC/CQ6+T7ssEZk4+WYgZWSpT+IXUkY+6EAgZFalKOtwRKk0ILIlXlXsgSEA0P4ln8Re7wvNBli9oxBOgA8CelVGEkMpTeykAct4k/DygYS4A95k/ypH0c9YjdjSLkua4fUV+frE3ijZZrqL+0O8HImvUOD/OItqI6xFolYKYbsxKslNLV1O6fOnVOkc2bsxMwSypAWE3aHLcTWmThNMMY6c2XfSUmgII88D0NekQ2Yt5Y1FDzQyFeqTE1JpWiLSfZbSznBlF+oAB9APKLCVankT8/rFdYo/X79YmBEbCilti3IAMtQOISKmWVEgq3Fe0LoIo9S3Ly7tFOCplFBYujeAKXYMDUlywAJGkbq2W5K1qlT2XLcqTMQClUopO6wqWLCrsahsozm0+yc+ZOBlftJSgCmapYqGqVZgvkBG/S7YO2zLqLlGkjj7KspntJGJWCDwNFeWMexWSzploShAZKBdA0AjM9nOxwsswTVTe8XdIYJupSTQ41JFaxq0GK9TkU3S6JYYOK57HAeMb+kyypNnRMUoJWlTITjfvHfHFg6sKdY2bx5X+kDasqdMQmUb9x70ytSSN0cA2VKxDSRbyprwPPJLG7Mk0MRDmGMds5QzQmh4QgEIHWBT0wQwOflABpuy3ZxdqKSrdlBnVq2SeJ1j0+zWdMtKUISEpSAAOEYKx7Um2G0S0zCTZ5iEkCpACgDeANElJLECPQroWlJSd1QBxxDPT06Rx9W5yafjwdbTqMVS78jyS705Hlj6tzaHUXoOsJJOUDv1jL0i58shbDdSFe4QroKL/pKoVoSTdIZ0kHmKhQ8iW4gQRWGoivZ3Sm4cU0BzKRgeYFDy4whhZodiGoX4HL6GITlsGDku2GJOZ4QJcy459jE/hzJ/hz4VOGDleeI50zwaGLyV1zWDteY0GF+YfkPRvwwOcgpDgupw+i1u5PIVYchlDlBvPgwZPDVXM/eJhFQZ6snwjXQ8yWPQHOJIB1k31MBRISdCXdI6P5KEPedTA47r+RmE8kgD0ganANRQVJoHOJPAfOKyU94ClylCgUhWClgVN33Qcb2dG1iSj7FZZlWsLF8KTjelpcBkswBIwvCtcHGkXZU0KAIwNfviC8V5ileFF1gBQuNdMqRV/Wu7WAtJQlZZ/EgKajKydmYgVbUxFx3dEro6il0wJbIQCWJjqIuICi7F5hdgCSxADtg51esTJgksxBOhskZSiGK6ENRIGVcXgiZZzmL/pT8EgwkxMKg5FwOJY0d9SVYYY9YIlbQNS2qSANco51q2ylJUmWkzFJAUWoACSHObBnLaiJpNsiztMCzY584zW1u2UiSShLzZgyR4QdFLy4sC0V7dbJxWoFaQUIUohiEC6XQoVBXxOENL2H+sIlzwnubTdBKmDTSUlJcVKXTV83rF8McO5lUpS/1OT2o7YzhfkIuJoylpdThSahJOVfEBq0YcmNF2xsfd9ze3V933ZQzMJSilJNS156hzXg0ZqOlgUVD4owZ3Le7JGLFqEtRWqW8tICbqFkzFF2CmUEgY1q2OcVhBDN3brJYKvOwvYAMVYlNMMHrFxSQblEYRhQxCeBT4KIhOy6wAetrsMm1WaQlYvoKUlCkm6UkIALNlSunGO3YLMlCAhNEIASmr0SGArjSMb+ja2yzL7m/wDtXJCS43aEhJPGpAjZKSa5DJg1Gxji5YyjLa+jr45Jx3EplPvSAWZbioYgkEcRpwz6we1eIcB8fjFJBZZ0IfqKH0u+UUPksiW1GsV1pBZ6EVB0PzggVECYVDIKXXQj7oYDNel0s2TBuWo6RKZKvY45EYg8IjUDeLkaDHSmsMkDM0jFJ/l3wfKvpCXPDf4PwaCoUDgQYjNVxiSIMAQCxCbxxF6gHQ/IRObeLs14B34iqRy+vGK822FlXA5AxIYVdmfHD51g8lZZJFSbwbAKLulzrQvE2nVkU1YVdVIINFA01ABUOrt5mCLlpZiHBxGR6RUlSt2SA6rjJVqCEFBVwZTdDFmdMCdW5H1aE0MgmbdBSs1GBL7wy65Hk+cMi2y3u30lTPdBct/CKxP9YcU5aRjdhy1f6lO7xyoBZc5glN08mwiUMakm34VkJzcWl7ZtVWtmZKy9PDd/uakSK1mguoH5z5UA9YCQSsVokP1NB6A+YgyMYrZYSKBR95WRUymbMJ8IblE58hC0lDFiKsWJDuxUKl6+sDSt1GpxCfQKU3m3SCXwAVHOrivAffGGRJGUF3jR1DuwSLwCcxdNGJf0iymSLoDUSm6MmDNQ5U0gUkMANA3lrBQYTsaBmzSiUlctB7vwqKXKaXQwxNGjyLb+xJ1nmK71DJUo3VCqVVfdPUUNY9empJSQnE/ZD5OKPxivNQQlYmS+8QQVJkgBSQECgU+K1dctHN+DM4MqzYlNHiiksWIIOmDQ0W9oyx3iygFKbxISaFIJe6eWHSKeEddM5bVDmJrIowZhWruXNcBdDMGrhjWIODwgllnFC0rSzpIUHAUHBeoNCIYgREDnnCLE5ZUoqViolRyqouaZVMV5yHb70gA9Bndi1TRKn2ZQlKKEKKSSGVdFUkYHPrGw2PMndyj9YCRNY3mIwejtS8c2jN/o4ty1yClaioJV7XspCQwBzrlkAY1E+cGbz+kcnPJ/hfg6eOK/EvIFa3NYaeq7d5gHkqnSrRAEQp5dJGv2PWMyRe2TmKhkJiIU9fKGUqFQ7HvRAw16IiChiXKBqQC2oeK09QA3QAo4U8yeAziwqYG4DOKUxDuT7W6OCcT1OfMDKJxRFkZMq6g4uoKWScaoID+afKLNmLoN1iUqJH5iR5pUB1gc5e6tWiCPNx6sId7qgrIshTYAgkJPAVb8sTfJFcEpqwajwr7t8vEpi/MMOkXVLrHM7lipILFTTEn8SSB1DpQf5jFhNoBAJ3efyOB58YTQ0ywMfvhGa2HaAu32tYqAAgHHwlKaflMX9uW8y7OtSCxAooVDkhIxzeM/2AmVnDNkn1Ii3HD7uUv2Kpz+cY/ubGTVzmVEeW78oty0nnFGyzqJycPyeLKV5xRRcPIa65oTeVxqo/IiCqlUAf2k/wBJvf7YplX7NLkk3EgvqopFYuBe8ORPwA+JgYg1/e6P5n784knF4BKNVHiw5Cn1iVkmuAotVz0JLejQBZcQqK9uQCyz4k0BrQEi8WwPURJKqtDrVUc4ihnl/a69+tTFXClKheS9LwAAeupBjgKOsbP9IpVflgp3QkgK94klR5GojFzU/wCI7WB3BHKzcTZG5niPvyh5inLmpJcxBCyMIKAFcDp9ItKiEPtKyLlrKJiClaaKBqRgcqRFYxBg+1LSqdcUshwLtKEgZkvU1NTByB6r2bsiZNnlpSG3QonUlIJJ41i3NMA2Wr9lL/gT/aIcqxjiSds66VIkTD3m+9YimZEVn6whoSCwZ8/iXEIr+/KATQfEKkZag4jhwMITHY1qMDRunnCJBHiK1RF4CuYVUSf5qFq5cfhBQWOTeLeyPFxOSfmegh01Uo5Cg4vUn+31hlKSlNAwAdsTx6n5wwUWD40fnoPvKJURsjaFbiqZgeRTDJmb6gQACa8ypQD8wnzaGJeWDqoHzXT5RFCXKhqOtFrb5RLwLyTswN5IHs3hxJJBHpXjSLQllICCapAFeFK6QHZ9u7slRSCQdWYsl+n1iCZ6lqWsgllFLA6MSWONS3QxKUeCEZOzkdtZv/jFOq0jyc/IRneyVs7ucScChQ8mUPgY0PbRIVZyWIuqSahgat1NYy/Z5AM2uABPkk/No14UvpNGbM2siPQZK1FCbqfZGJbIcCYLMcILmoBYJDDCjk1OWkMmaWdOVIacp7ozKgeid4v1AHWMVcmuwyg5IfDu001Cn+Yi3JTvK5AfEv6+kc6SqiSX3l3xyD3el0Dzi6td1Kjmz+n/AFCaGmMk7hqzgn81R8YtSjRtKeVIEqo409DDy8YiMsAxKBiEDCoLOb2n2X38hSfaTvpPEZciHEeUzAcDllprHtiVx512vsaZFoKglCkzUkgKfdUaEhiKihEbdJkp7WZNTBNbkZKYQ9AQOJfKtW1c9YQhpmMJMdAxB7wIrlELQjD70iUuYyVJZJvNUjeTdJO6cndjrA5yqD70gA9Y2av9ij+BP9oi0JlOHnHGsc1SZEnUgP5fSOknBzHHaps6qdhkpEQmp6iIJXEVziIjRO6IrVApyUqYkV1G6RXUVgpS9U9RAFwqYWRMhJxKlDRSiodQSxgr/eUDCm++EJ6Q69isZb0bWvABz8WiU5TNoHPkkn6QKQpyo6G6ByxPmW/lh7TUHQhuqiB984fkA6khgK5Y8xpFaUveHEL9Fj6xYWXIFMQYqSlVRzWPUn/bAMedjWiQQTx0fgCAeggliUxmpOIWVt+FYCgeT3h0iK1gKY+0khtWo3W9DlDzEP4kIBJFHvEgA8KEtyid8ckEit2lRess18g/5SDGX7I2TvJynLAJY81O3wMa3bReRNGqDGX7F2hpq0NVSbyf4pZf1BMX4W/pyKcyX1I2bWSoJQ5o1Dzw5kwIoUXUaKVuJTmhOZOT5n+UQYzgnAEqUKACvB/dHEwFTviDMUG4S0v9fM6AUzouYWRVf4UC4OdL3lujziw5YPXAH5wEJCUgDgkdTU8TiYO33xhMESWqg5jDmIK5yxivNWQ3FQHqIMFRGh2TC3AOWP8AiF3kDSpr35gNb1PiIm0OhFmWqkZT9Ikv9lKVospfPeQ46bpjSyzlGU/SPOZMlHFS/IAD4mLcK+8RDL/jZibStVxAKgUbxSlwbpJF58wTTGK8TmZQOOoc0IIHaDh1iSTA5+UAHoXZ7aAnSZeF5ACVDQinkR847L8Y822BtHuZiVEliGNMNCRmHZ+Ebuy2wTEpmJYBQdhhHNz4tsr8HRw5NyouyalhxrpCW4LKFcX+kDkWhKcUkvh84PNUF3bruHfRsopdUWW7GkqqGx++kPa0Vy4iDgBIcxUn2h3AFDnyh+A8gVCBT5t1JVRxgNSaDzMOYrzS6gMk1PM0T6OfKEhlmygJSBoKnU5nmS56wJa3U340j8ovmCSzFWzVuHW+vzLJ9DAMuk7wrp/uinKNJf8AEr1EyChZvdfS48V5bhMt8lAPjioj1eGkJstWosUKyCmP8Kt1XkK/yw7G9ecAoPdqf2kkBSeSgVDga6wp6gEkrYJAN4nJLEFuMVrJbETJd9BvALdRZiQlTAtluhJbhE0viQv5B9p1kzB+A/CMP2fQTaZIBY36EZMCTzdj5xuLYHlTBqhXwLRjeyX/ALqW+iv7D/mLtPxCRTn5lE9AXeejAa59BDIQw54k4nmYZR5coklWUZjQySF7zZM79WAHrBiYrWZTgnU05Cg+DwRJqa5D1f6Q2RHmKJKefyJ+LQWBAVGgf1gpIAhUOyNx1g5JBJ5+z8SeoiwkwGQkgPmS59KdAAOkGQITQJlizIBUIwX6TJv/AJSU5Jlg/mKj6gCN9YP3gI49HEeX9trRftk0u90pQ/8ACkD4vGjTR+Rnzt7ThLMQiRiJMdAxiTEZwwiYiU4Bg5Y1o3LjAAFOEafspbDdXLxI3hyBZQHFmPSMujCOr2dm3bQjiWPUERXljcWWY3Ukb6SQfrF+8mWkVcnL6xyJTgkDDEcHxHQv5wYqeObXk6DfglOnFaqxJLNUN84DSCKFITGiMxQAc0ADwKQk3d7xGp5nLpQdIUwXlJTkN5XFvCPOvSCs8LwOwc4shRGhbmcPWGlIZRAwSlKR/V8miVpA3Rqoem8f7YaTUrL+0w6JSPi8HgAbb6eKlHyAEV8JY4KSf/0EWARfS2F1R81I+pgEz90eAJ8lPEgJ7aTes00fgJHSvyjidiLRvLl5ePHkkhvI9I00xLhSdQR5hoxnZFxaQOCgrkP8tF+DnHJFGbicWbGyi9KZqqR6sQfV4xHZiZdtMp87w1xQY3NiLKXXdegbBTb7ah68yqMaizmz25AOAmAp4pUWBHmR0iWGqkiObuLNxeBwIPUGG7wKomozIwHI5nlBVpD5Phh8YdoymhkkJwaISyLy8cgdPC9POJgxWsqx+0UTTvD/AEhKflE0QZeREwYAkMwGJr54kwZMICYESKvOIJMSaExhZCyCTwPlHku2H76YSXdRV5l/nhHqk0lmBqaD+bdHxjyrbH7+boJix5KI+UadL2zPqOkUzETDw0bTIOBEZ4w6xMRGflABWTMg9ltBStJDUIPqIaFA+iSNYrbCyoUTnkePHhEhtleifI/WHhRi2R9GrcyQ22v3UeR+sT/1yZ7qPI/WFCg2R9DU2Dl7bWx3UVOh5a6CCHbkz3UeR+sKFBsj6DfIHN22u8ndRQE4HgNYeVtlYcMnxE4HMknOFCg2RroN8gEra6xcLJohs/w8eERnbXX3ZDJ8JGB0PGFChuEfQKci1/ra38KPI/WOTsW23JkxYQgqvliQSzqJLVpChRKEUkyMpNtHVkbaWE+FGZwOJLnPjHL29tBS1yVEJdKqEP7yTWusKFDhFKQpybids7eme6jyP1hzt2Z7qPI/8oaFFeyPolvZOX2hm03UeR/5RWs+2l3QLqKrJND76j72DwoUPYhbnYaTt6ZU3UOTocsB4sIL/wCoJnuo8j/yh4UGyPoNzHR2hme6jyP/ACiaO0cz3Zfkr/lChQnCPoe5g19oJhI3UeJ8FZAke1qB5RidpWkqmzFECq1GnEkw0KLsMUuirK21yVu9MLvTwhQo0FI4nGIzZp4QoUAH/9k="/>
          <p:cNvSpPr>
            <a:spLocks noChangeAspect="1" noChangeArrowheads="1"/>
          </p:cNvSpPr>
          <p:nvPr/>
        </p:nvSpPr>
        <p:spPr bwMode="auto">
          <a:xfrm>
            <a:off x="307975" y="-1347788"/>
            <a:ext cx="35052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4" name="Picture 10" descr="https://encrypted-tbn0.gstatic.com/images?q=tbn:ANd9GcSLbgPOhh4FWfJXLRlvKww7D7lI4JdtZIXBYL2V8x7-Iq8q_Qs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8100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0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Medieval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153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</a:t>
            </a:r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c. France</a:t>
            </a:r>
            <a:r>
              <a:rPr lang="en-US" dirty="0"/>
              <a:t>, first-offending 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sodomites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/>
              <a:t>lost their testicles, second offenders lost their member, and third offenders were burned. Women caught in same-sex acts could be mutilated and executed as </a:t>
            </a:r>
            <a:r>
              <a:rPr lang="en-US" dirty="0" smtClean="0"/>
              <a:t>well.</a:t>
            </a:r>
            <a:endParaRPr lang="en-US" baseline="30000" dirty="0"/>
          </a:p>
          <a:p>
            <a:r>
              <a:rPr lang="en-US" dirty="0" smtClean="0"/>
              <a:t>Famous theologian </a:t>
            </a:r>
            <a:r>
              <a:rPr lang="en-US" b="1" dirty="0" smtClean="0"/>
              <a:t>Thomas </a:t>
            </a:r>
            <a:r>
              <a:rPr lang="en-US" b="1" dirty="0"/>
              <a:t>Aquinas </a:t>
            </a:r>
            <a:r>
              <a:rPr lang="en-US" dirty="0"/>
              <a:t>argues that sodomy is second only to murder in the ranking of </a:t>
            </a:r>
            <a:r>
              <a:rPr lang="en-US" dirty="0" smtClean="0"/>
              <a:t>sins.</a:t>
            </a:r>
          </a:p>
          <a:p>
            <a:r>
              <a:rPr lang="en-US" b="1" dirty="0"/>
              <a:t>King Henry VIII </a:t>
            </a:r>
            <a:r>
              <a:rPr lang="en-US" dirty="0"/>
              <a:t>passes the </a:t>
            </a:r>
            <a:r>
              <a:rPr lang="en-US" b="1" dirty="0"/>
              <a:t>Buggery Act 1533 </a:t>
            </a:r>
            <a:r>
              <a:rPr lang="en-US" dirty="0"/>
              <a:t>making anal intercourse punishable by death throughout England</a:t>
            </a:r>
          </a:p>
        </p:txBody>
      </p:sp>
    </p:spTree>
    <p:extLst>
      <p:ext uri="{BB962C8B-B14F-4D97-AF65-F5344CB8AC3E}">
        <p14:creationId xmlns:p14="http://schemas.microsoft.com/office/powerpoint/2010/main" val="7626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the 1800s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72000"/>
          </a:xfrm>
        </p:spPr>
        <p:txBody>
          <a:bodyPr/>
          <a:lstStyle/>
          <a:p>
            <a:r>
              <a:rPr lang="en-US" dirty="0" smtClean="0"/>
              <a:t>Homosexuality is considered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mental illness</a:t>
            </a:r>
          </a:p>
          <a:p>
            <a:pPr lvl="1"/>
            <a:r>
              <a:rPr lang="en-US" dirty="0" smtClean="0"/>
              <a:t>Illegal (</a:t>
            </a:r>
            <a:r>
              <a:rPr lang="en-US" b="1" dirty="0" smtClean="0"/>
              <a:t>anti-sodomy laws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Thought to be a </a:t>
            </a:r>
            <a:r>
              <a:rPr lang="en-US" b="1" dirty="0" smtClean="0"/>
              <a:t>sin</a:t>
            </a:r>
            <a:r>
              <a:rPr lang="en-US" dirty="0" smtClean="0"/>
              <a:t> in the three monotheistic religions</a:t>
            </a:r>
          </a:p>
          <a:p>
            <a:pPr lvl="1"/>
            <a:r>
              <a:rPr lang="en-US" dirty="0" smtClean="0"/>
              <a:t>Anyone who chose to LGB had to </a:t>
            </a:r>
            <a:r>
              <a:rPr lang="en-US" b="1" dirty="0" smtClean="0"/>
              <a:t>live in secret</a:t>
            </a:r>
            <a:endParaRPr lang="en-US" b="1" dirty="0"/>
          </a:p>
        </p:txBody>
      </p:sp>
      <p:pic>
        <p:nvPicPr>
          <p:cNvPr id="11266" name="Picture 2" descr="http://upload.wikimedia.org/wikipedia/commons/thumb/0/0a/Lister_anne.jpg/220px-Lister_an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52600"/>
            <a:ext cx="2750670" cy="332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38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Homosexuality in 19</a:t>
            </a:r>
            <a:r>
              <a:rPr lang="en-US" baseline="30000" dirty="0" smtClean="0"/>
              <a:t>th</a:t>
            </a:r>
            <a:r>
              <a:rPr lang="en-US" dirty="0" smtClean="0"/>
              <a:t> c.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59436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Cleveland Street Scandal</a:t>
            </a:r>
          </a:p>
          <a:p>
            <a:pPr lvl="1"/>
            <a:r>
              <a:rPr lang="en-US" dirty="0" smtClean="0"/>
              <a:t>Police raided a male brothel, it was rumored that </a:t>
            </a:r>
            <a:r>
              <a:rPr lang="en-US" b="1" dirty="0" smtClean="0"/>
              <a:t>Prince Albert Victor</a:t>
            </a:r>
            <a:r>
              <a:rPr lang="en-US" dirty="0" smtClean="0"/>
              <a:t>, second in line to the British throne, was a patron.</a:t>
            </a:r>
          </a:p>
          <a:p>
            <a:r>
              <a:rPr lang="en-US" b="1" dirty="0" smtClean="0"/>
              <a:t>Oscar Wilde</a:t>
            </a:r>
            <a:r>
              <a:rPr lang="en-US" dirty="0" smtClean="0"/>
              <a:t>, the famous playwright and author, was convicted of sodomy in 1895 and was sent to prison, where he died. </a:t>
            </a:r>
          </a:p>
          <a:p>
            <a:r>
              <a:rPr lang="en-US" b="1" dirty="0" smtClean="0"/>
              <a:t>George Cecil Ives</a:t>
            </a:r>
            <a:r>
              <a:rPr lang="en-US" dirty="0" smtClean="0"/>
              <a:t> founds the first homosexual rights group in Britain</a:t>
            </a:r>
            <a:r>
              <a:rPr lang="en-US" dirty="0"/>
              <a:t>, the </a:t>
            </a:r>
            <a:r>
              <a:rPr lang="en-US" b="1" dirty="0" smtClean="0"/>
              <a:t>Order of Chaeronea</a:t>
            </a:r>
            <a:r>
              <a:rPr lang="en-US" dirty="0" smtClean="0"/>
              <a:t> in 1897.  However it is a strictly secret organization</a:t>
            </a:r>
            <a:endParaRPr lang="en-US" b="1" dirty="0"/>
          </a:p>
        </p:txBody>
      </p:sp>
      <p:pic>
        <p:nvPicPr>
          <p:cNvPr id="1026" name="Picture 2" descr="http://upload.wikimedia.org/wikipedia/commons/d/d3/Wildeanddougl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43000"/>
            <a:ext cx="1919229" cy="285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en/thumb/7/7b/GCIves.jpg/220px-GCI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441960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91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Karl Heinrich Ulrichs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019800" cy="49308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German (1825-1895)</a:t>
            </a:r>
          </a:p>
          <a:p>
            <a:r>
              <a:rPr lang="en-US" dirty="0" smtClean="0"/>
              <a:t>Published many books and essay about male homosexuality at first under a pseudonym</a:t>
            </a:r>
          </a:p>
          <a:p>
            <a:r>
              <a:rPr lang="en-US" dirty="0" smtClean="0"/>
              <a:t>Later published </a:t>
            </a:r>
            <a:r>
              <a:rPr lang="de-DE" i="1" dirty="0" smtClean="0"/>
              <a:t>Studies </a:t>
            </a:r>
            <a:r>
              <a:rPr lang="de-DE" i="1" dirty="0"/>
              <a:t>on the Riddle of Male-Male </a:t>
            </a:r>
            <a:r>
              <a:rPr lang="de-DE" i="1" dirty="0" smtClean="0"/>
              <a:t>Love</a:t>
            </a:r>
            <a:r>
              <a:rPr lang="de-DE" dirty="0" smtClean="0"/>
              <a:t> </a:t>
            </a:r>
            <a:r>
              <a:rPr lang="en-US" dirty="0" smtClean="0"/>
              <a:t>under his own name, which marks the first “coming out” of a European man.</a:t>
            </a:r>
            <a:endParaRPr lang="en-US" dirty="0"/>
          </a:p>
        </p:txBody>
      </p:sp>
      <p:pic>
        <p:nvPicPr>
          <p:cNvPr id="2050" name="Picture 2" descr="Karl Heinrich Ulrichs (from Kenned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85800"/>
            <a:ext cx="20955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8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Magnus </a:t>
            </a:r>
            <a:r>
              <a:rPr lang="en-US" b="1" dirty="0" smtClean="0"/>
              <a:t>Hirschfeld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867400" cy="4930808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Lived </a:t>
            </a:r>
            <a:r>
              <a:rPr lang="de-DE" smtClean="0"/>
              <a:t>in Germany</a:t>
            </a:r>
            <a:r>
              <a:rPr lang="de-DE" dirty="0" smtClean="0"/>
              <a:t>, but forced to leave in 1933.</a:t>
            </a:r>
          </a:p>
          <a:p>
            <a:pPr lvl="1"/>
            <a:r>
              <a:rPr lang="de-DE" dirty="0" smtClean="0"/>
              <a:t>Hitler sent LGBT people to concentration camps, marking them with a 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pink triangle</a:t>
            </a:r>
            <a:endParaRPr lang="de-DE" dirty="0" smtClean="0"/>
          </a:p>
          <a:p>
            <a:r>
              <a:rPr lang="de-DE" dirty="0" smtClean="0"/>
              <a:t>Founded the </a:t>
            </a:r>
            <a:r>
              <a:rPr lang="de-DE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Institut </a:t>
            </a:r>
            <a:r>
              <a:rPr lang="de-DE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für Sexualwissenschaft</a:t>
            </a:r>
            <a:r>
              <a:rPr lang="de-DE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/>
              <a:t>(Institute for Sexual </a:t>
            </a:r>
            <a:r>
              <a:rPr lang="de-DE" dirty="0" smtClean="0"/>
              <a:t>Research)</a:t>
            </a:r>
          </a:p>
          <a:p>
            <a:r>
              <a:rPr lang="de-DE" dirty="0" smtClean="0"/>
              <a:t>Argued for feminism and rights for homosexuals and transgender people</a:t>
            </a:r>
          </a:p>
          <a:p>
            <a:r>
              <a:rPr lang="de-DE" dirty="0" smtClean="0"/>
              <a:t>Funded the first film about homosexuals, “Different from Others.“</a:t>
            </a:r>
            <a:endParaRPr lang="en-US" dirty="0"/>
          </a:p>
        </p:txBody>
      </p:sp>
      <p:sp>
        <p:nvSpPr>
          <p:cNvPr id="4" name="AutoShape 2" descr="data:image/jpeg;base64,/9j/4AAQSkZJRgABAQAAAQABAAD/2wCEAAkGBhQSERUUExQVFRQUFxcYGBcWGBcYFRcYFxcYFxcYFxgXHCYeFxwjGhcUHy8gIycpLCwsFx4xNTAqNSYrLCkBCQoKDgwOFA8PFCkYFBwpKSkpKSkpKSkpKSkpKSkpKSkpKSkpKSkpKSkpKSkpKSkpKSkpKSkpKSkpKSkpKSkpKf/AABEIAPcAzAMBIgACEQEDEQH/xAAbAAABBQEBAAAAAAAAAAAAAAAGAAIDBAUHAf/EADsQAAEDAgMFBQYFBQACAwAAAAEAAhEDIQQSMQUGQVFhEyJxgZEyobHB0fAHFEJS4SMkYnLxkrIXM4L/xAAXAQEBAQEAAAAAAAAAAAAAAAAAAQID/8QAGxEBAQEBAQEBAQAAAAAAAAAAAAERAjFBIRL/2gAMAwEAAhEDEQA/AO1uXjeK9zXXiy29o1ZsVMogpArGa9SXi9VQlmbd243DMDnXJsB4CSfJaRXH9/d4u3rkMnJTGQG9+Lj5n4BStczRBi/xMIs1jQBBc90xeI7tjNxafNZ1b8Sqxu2wJgTlA9Ms/HxQPTpOqOym06E6TwmfsStbDYI5YAMA5alJ2l7ZmkenSeqy3kFOzfxBrudleWzexaCLaxEeiI8Pvc4xmpgj/EmfGD9Vz+jsosqNzHM1pBB42ECT/qfcjHZWzszNIPnfiPC1kXIMMJi21G5m+Y4g9VOgnazquHDKlFxF4cP0kcJGh4ouwOJ7Sm1/7gDbmtSudmLCSSSrJJJJIPF6kkgS8K9XmZB45RuKcXcEx6y1EVQqBxUxKico2sOddeON0napoREjXKw0qm0q2zRWM9HJJJLTLN3jxfZ4Ws4GCGOjxNh7yFwsU8zxPEmea7RvsP7KrpcNF/8AYLjlUFrm2ueX0Wa6c+NfZ2AaPv4hE+B2Sx0X8UMbNci/Y7hPlzhZbamF2SyBPeuIkcuK3cPTaBoAs0GA2OfNalDTgFpjpBtLCh7HNgXC92UMrcsARpHI6e6FNWChwuHhwcP2wfJE+LySSS0wSSSSBJJJIPCmpxKZnUqxE4d77lKqpCo6ijURHRRVFNwUdQXUVIVHOqfUKrE3RUzCr1I2Wcxy0KOisZ6PXq8Xq0wH98toUmYd1N7gHVB3W6kwQfTquTGoM7ib5RAI+nzRr+JWHP5ii/8AT2bh0BDp+BQTRAu4A94zB8SPLRYrrz49w+0SDDbAcSrmz97ajXgEU3k6RLc02gE2noYUTcELusDILf2RFwQBIM8bi50WZWZHBogkNAA46klFdF2BtJ2JZUgtp1Ac7GOMkFtjI4cQRwlUv/kCq12RwDGzGYjUzFgJPmrX4fUgWOBvYze5mZPjcq/W3eu0sALmQ1wdfMG6OBjWL35oNbAbVFSAHTcA2NjyM3HmrlTFdl2lQyWxmMdIBj3H1VTD4fOJacrgR3i0E2IJEHWdOk81JjaxLm0ollVtRp6WEH3lGa2GuleplFkNA5AD0CetuZJJJIEkkkgaUi1ekJsqKRaoqzbJ+dRPMqNQxuiaW/d16CmkqNGvcoU570wIJAVfoHuqg0K9h9FU6TSvUwr2VWGFvnsft8Mcol7O8BxIiHAeXwXJ3Uw2Gg2Fr66k/Ndyq1QAS4gAak6AdVxLbbqIrOFCqajNQ6ABqbNI9oDnxUrfJtKvoCLfJZe1McwPgDutnNHF0W9FadjyAWRmgWHERxHlfhxTMHQouaM8SYPGNc0G/GCJ8lGhFuDvTSZ7Tg0CZDjeAJ8+KJsNvMarRiqbMrGktewkF7qc2fA0i5jUSuc18LRbWzU2usWkFoMQQDIt6o2wBpuZwaSDYgiYF4nSRKA1qOaYc0yDBtxtYqbCvknxHohnZOIyNDQ4Fg0k6amPvqrGzN7cOKz6TwadRtg5wjO3gR0uUSwWJKqzaVM6OCnZWadCCtuWHpJJIEkkkg8K8K9JUbnKVYaVC4qUqCso2bnUTqqcAoHFRXte5CcxKsLrxplBYardAqkDZWmkASTAHEqpU5UWMxbKbC97g1rdSUJbf39FMllABx/edPIcfFA+195K1e1RxIHCTHpompOXm/O+9TFONNssoT7I1cOb/pohypWuDwAjyUeOaZnqoQ6Qo21KBFidPLy4aTCZh8PDjAmfhy8FX2b3nhmYNzWE6ZjoCeAPNar8JUpOh7S0/ehFig2dmbOdDQ1sjlr5XRfg9jF1OHiP+IR2ZtRzODjysjLZ2031AJGVRVfB7KFIvMZi0Zv++qs7e3aZiqYPs1G3Y/iDyPMLYqYMMw1Q6ucwknysmYapYKs7oH2XtipRf2NcZXjnoeo5owovBAIWbvHs6nVtVBH7Kg1Yfp0Xm7+amXUKjmucwAgj9TToeh6Irfo4xzTrI6q7Tx7S4N0cbx4LBqVdDOhgqvjsTGJo9Q/4BXWbzovSVfB4jM0FWFpzeFMcE8pjlFiB7lDUcpKvFVyVl0egKB6mzKFxQS1VCF7WqXUfa+9BLiMYynTL3mGt1P3que7x73Pry1pysmzR8TzKh3s3o7V5pgDs2EgdSLF3rMLGbTa9ss1/aTfy5oqJj3E66pOPNW8HWa6xs77+/Je4yhEnz+qDKxNHMLCVnFsOi8Hn98NESbEwQrPc0ODSL6SSOk8votmrulSc8F2afGB7kMBpwJ5FdF3ZccRRDaolzbGeIGh8VSqbPbTmfZ68FUp72NpODcPle/UkwGADUOm+k3GlvBFGeH3Qpk2JHTUfVeU9i1212Ug3+kSXPqAj2R+gcQSYHhKpYT8QGOYS1ga/gC7N3o5ASQhDePeatBfWrHPrTYyaQYSJDoDiSehNpGsoz+uubdrBuGqk8GOjqYMAcz0Q3ht4KEAGtTDo0zeH1C4tj948RiDmrVqlTh3nWEf4iAOHBMwzp/UAfv6KpPx3DF4xtVpax7SDYlsEiRPGyydl7EZhqrnsfUc43JeQZ9yrbmYY0sKGv9pznO8iYA9y1qp4+X36qNrBqguLpgOFxwnmsjaFc/nKLeApuPvAsrFQ914HIqtj3S6g/jBZ7wVAWbNxcOaOBW4EJNqw0cxARFgsVmHULUrn1FpyjcVKoqjVUiF5VZ7uHJSveoqhWW0cpjk5NKBmI1Vas+FNVddQVyg4u/ETJ1BcYPK51VrB1W/yOBVreLZraNeq0CAXZhHJ1/qs2nSaZvB9Pgit/E7PFVsgw+LO59HRr46rCq4l8lj5FRtvEcxzWng6tVtmlrwNATlPkYUu0mMqtAeDRqD2XO0nkHixB5SgHKOOqUKjajTDmGb6HmCOIIsup7F2pTxVJtVnGzm8WO4g/I8lzarRzhwIh7faHzHQpm7u234Srmbdps9mmcD4EcCg6pjcI17SDxC5/RwTsLjHMLM4ex2UcHDW17mxELomFxLK1NtSm4OY8SD8uhB4KttbZLa7B+mow5qbxqx44xxB0I4hFB+wWGriHM7JlNtMS+zc7iZytJaAABDjA5CSsLabHVqlV5GYOeQDwBM9lHIEMgeIVs7VqYWrVbVbD3OLnRo4ni2bRa3itbdssrdvAtNLLY/obFjlkd7qNURz9vdcQp6QkjLck2HEk2gffFX9p4XuPeRD+1LCBwyyT7i31Wcx4/UJ9x9QiOz7JaWsYCLhjQRyOUSPVNr0Rm1dB6lY25m8YrM7N7wajLAmznt0BI0zDQxrZEVQT6KNPKdKx6Nss+pdjSP0PHlIhaWGbA81mYumezqNFogz53+aC5hsRmPQLe2VXgzwPwQtgHAwBp92W9hHiPBUoqY6V5VKq7OrSI5K5UEhVy8rNqKMlPqOUblG0ZKRqLwpuVBXrOuoibpVH95RkKKEd/cLDqb/ANzY82n+Qg5i6Bv7T/tqZ4h8eo/hAIpzeVRq4B4nTVblJgc2DcQhrA0jms7/AIibBgwPvzRYH9t4EYdzarQQ2cro9mDpbh8FhbRGWoHCMrrjl1XS34Rr2lrgC0iCDcEHgVzfb2ANF5pGe5dh5sOnjFwiVu7t7VdhXguM4aq6HHhSedH9AdD/AAuih3oud7stZUpupvEtfr4FFm7FcjNhahmpREsJ1fRNmHqW+yfAIqtvtsXt6BIAzs7wgXgajzQNutjTTqDiHHpzHRdaDeC5dvPsz8pjSAIY6KjfB2o8nSPREP3ow4p1M1wyrLjaQHgROlpHJDtQDgZ8ETbbxjHUACQ59y2BfUgySNIj70wNn0B2rZ5j4oVBhcQWPDmGHC48eC7bh2w1uYy7KATzMCT6ysnZtEACw9Fqg6Ir19vcsrbuLFJtUkTmYYb+4kQAI6rSqnuHxUDqIcQ5wBLfZ6fz1UFDBHIIIg2sdRI08lr4SpAvxWHi6/8AcObzyn1C1jYBBv4DFAEEFbgqAiyDcHVvZXNl7UJqvbwEeE8VWbGpXs4qIlPrvBCrZ0EhKbKjD14XIM+tU7ycKkqB4kqVtHL5+ijTJ30o58ISNWPa4+FwfiFz1q6tjaIqUnsP6wR5kW98LlQdwPC3oqizgn3CI8LW6IYw+IYD3pHUfyt3Z+Mpkwx8k6Ai6LBDSqCNT5rC332V2lEVGiX0r2BktPtfI+S1srjEm3Iaq5h60Q0tcBziyiue7pYjvNRBvbtA4ephMQy7mmo13+TO6S0+MlDQwFTC4nK9rg3MchjuubOrTobR4Im3sodphGu/Y6fIiCqyLKdcVGMqMMsqNDmnoRKw99dkNrso1HT/AE6ga6NclQxE/wCwb6lD/wCH+8vZu/K1T/TqO/puJsx5/T/q4+89Ud7QwfaUqlP9zSPPVvvAQcu3owraWJe2m0BoDLDT2GwqA7r2FEW8uGHaNqwO8xua19IF/JD20OHiEHS9kVA6m08wCtPMhzdSsezHSyIX2H3zUUyqTlmJi/WNDC8pP0VhjbKt2cHogFts4jLtJnIsYPWfoibEuJA6IL39mniaNRv7derXT81tUtutqU2OzZSBcKjXbjC0G3e4BXNhtysuRmJk+aGKm0nOMMHmptmtqA96SD1UB4KshNeVl7JzNaQ463A5dFoAyqj1rk8FNpiykDURhCrBUpqqgX381OyrMKNLJqWC5rvBSy4iqNO8SOXe73zXRc+i5/vi7+6I/wAWyqMuBxK1tjMDXB4Glwh+tVywY1WrgdtNpgTTBPAogyG0JEm3gruHcXXkoSbt9jhdkdQT7/vgiPZONL2yO6D4SYtxRVbftgGDa4C9Kqx1tQHS1xPqPcpMOBUwburJW8Gte0BwDgbOa64INiPTgh7diqH0HAAgAvAaf0iTDTxkCyg5/tHBxMTr9F0rcbeT85QyvP8AcUQA/m9ujX/I9fFCWLwkvc3mTCHdnbTfg8SKrPaYSC3g5ps5p6EfIqsjveTDxLeh9JJHxQTiny3XT7n4Iw3lqDEOZ2b4ZXoB7CNe6/vA9YLQfAoXr4MNYYJJi8iNOCLRRuhiZZCIK9eMo5n4f9CCt08VAgnh8wFr7ZxJbUpOJgQfeb/JFFtEyPeo6wv703ZlfM0XT8RqoA78RqX9Kk79ryPUT8kPnbFFlFoEl4AmRoi7fugThCY9lzXe+PmuYhl/RVK06WLxFR0tc4DgAYRju3TrN79R5dIs3Xjqh3YeEL5ywItCLsJi6lMAODTHEDghG/g8U7RzbcCtDPZZ2ArB/itJlOAop7NFOHKu1ymjRVkLOcpqVTRQOrDp71Kyu3ko2fiMaKdMvdo0T9FzPaGMNSo551cZ+iJ989rNbTbTAu65nkP5+CCX1rKs1Ljnd1vUk+4LzC1+agFSdV7mCI1GVw6OmoRdsrHl4EcLH7+9Fz9jiSCibZeP7JkcTqix0DDVwB81FVoRUdUAs8DN/sLT5iPRUdn42w6ha9KsNDHvUUCVXf3hHAn5Ib3mwuXEPHgfUBFG06DqWPDSLOu06Zmnz1mxWLvef7l3VrP/AFVRFu/je7SaTahWPkzEDK7yD2sP/wC1rbeoC50+qFsJUjOB+pjvcM4Pq0Lb2viH16dOoB3XMaZiRmEh4PIyOPBBX2FXIMDnHqV0famw216GTRwFj1XNt3j/AHVNk6vb8V1Zle6EC+5mNdmfRfZ1Mxf0RXXQbXd2O0TeA/3owdVkDwRWTvDQNTC1WASS0wOuoXJ6dEl0Lsrn/cIP362M2hVbiGDu1DdvDNr70SsnZTzTcIEk8kW0KrnNBIDfG/FCGzNtE1A3KACUa4bFNAvqixdw8x3RHUrUwLidTKyGYydFsYTEtESYJ4WlQqzTYpSUhXt/xMdiFUCFU3Sa9R1NUzEOyse4ahpPuUaA+82Lz4hxBBAsI4Rw8VlFyRk3KaAqwc18FWsoVIlS0X+qC3TbdXKVSXBUM6s0qsOHX7hFG+zKvdE9Fu4erMIIwO2C2BAiPv4oq2XiJaDzUVo7S2e2swSBnYZYbSDxb4EW9EB72YSa5to1luVkfMr3yoV/EjYzsjcTTLobDaoHDTK/17p8WqlBmFod6p/jSefOMo/9lrbvS7D1aJ1puDx/q/X3g+qZsyhmFRxHtsptjkXODna9GqzgafZYwNNhVpuZ5jvD4FEZm75y7QozoakHzkfFdQA4wRfj92XIXYzLiGvbo2q0+jgV2Ku4ZpHFCBjfSmWvpVY0KIsHVzUwenxWbvVRz0COVwpd3ak0G+A91lFXKxsfArH38GbZ7XcnMPyWvidCsvalPttlvjg0n/xdPyVAFsvJbvhriYA4oo2ZVg9mXF58NPNBmFoQcw14I23VwrQwuce8T5wiRvUKAE3jmePkrGHwLTcDzlU88kE2A4LZwsFtoUaWKLrL0uKbSFl45ECztVR29WyYeoeYj1V9zLrE3xrxQDeLj8EKCQbLxy84LwqsvCvWmF4U4BETZ1JTddVgYUzUVptracEVbJ2kBTAnp/KCqdT76rRwdUtkffhKK6FszET8p4rVa6RBgzqCJBB5g6oN2LjjpJ4Fs+SKMNiJAKKHtobvDDvJpj+lUdmA1yQ0y0nlMkdPBZ+3Bldh38W1WX6OMFG9Voe0tOhHoefqgXfBjqbMp1a5p9LgjxQDm82BZTqOawQLmORXT8FiBUo0XjR9Np9wn3rnG9lQGpbiJ9UZbkV+0wFMR7DnN9HEj3EIn1qbSZNMqpu+IYRyWjim9wqlsoQ4hRo/adSGnzVfdFwqYSow37z2+R/6ot46uVhVf8Oa0trD/MH1CIEdlYIuqZL90kehRX+Sj2VnYCoylja4fbvOj1lauE2k2o50kNa3VzvZH1KEe5TxWvsFxBg6KDZb6WIeGsMi8uIj0BRA3YuS7TbqqFEKN8rTo4WwmCnnZk8ETQG510G754vNVDB+ke8ovc6659trE56zz/kfRFrMa9SLzs5SIhGHjmqQCyYPFSopj9F6x0J1ZeMbJQTMcpm1S3x+PIqltBxcctGwFqlT9LD+1p4ujXl8JMC1rWhomATckk31v4qoIdmYyYHEffmjDAYgiL2PxXP6JykfK/mifZG0ARkJ8P8AqjcGFF8/ekKrvRu9+cw5a2O1YCWcM3+BPX3FMwOLIMFE2zMC9wzGGN/c7UjoOXVCuI7dwTg7O62YDunVpDQHAjhBlEf4ZYvu1qXItePMQfgFvfiPuyKuR+HIfUJh4kNkRZ14HMG/JZO5u6eIw1ftKmUNLS0gSdSIMxFj1KIKcSJbZZuHGV90SHYTi32wAeQn5rJqbDxDamXLm45h7MfLwKi6HN8andjmovw1qAOrAkAd0/FGz9w21oNcm36W29Sp27k0Kc5GZZ5dOaqOR77YgNxdQsMhxBkeAlO2hSIotewHs2kA9dJcfNE2+W5zJzgEEDhxVPYeMYGFjgHB3dIPvlBqbgua7vRBcEcZiKwZPdLJHjJHwCANn0vyVVpb/wDTUBLZNxBgt6xwPVEjd4qdTENLTAayCepMx980BM1/egcAD6/8UmHxFlj0tosc9zg4HKADHST81p0GS0EyiOZVauVrieAJ9xXPapkk8yUd7aGWjUPSEBFtkWkAk9xhJgXr6iIZkCfTamU2kp1WoGiSYH3Ycz0QOqkDyUWGYap7stZ+4Wc7/X9o/wAteXNNdRL4LxDZsz5v5npoOq1NntuVT0+pRa2kKYADQNAsr2YHPitbaLr2UH5WWzF23+qgfhncOXw5K9Qdpe/D5LKZqtzdrG02vqV3jM3DsL4/c8+z/HUzwRXQdiYduHYKmK71UiWUv2j9z+v34LF7zuqvjMI1jgB4LmQ3lqVSXvJzO9vlPIdIgDoFubEx1POczg0mBfQoOgbPwzaoBcZHTUcitqm2GFjwIHHm0c0P7FoFpHeBa61iDY3DgtLd/ahd3asCqxzmOAmDlJEgHoEK1BTOQtpkS5pLDq0GLeSj2TtHtBfuvbZwPAixHqCquzMQKFV2GNmNM0+jHXA8rjyWdtvDPp40OpmBWbnIH72ENd6gs85RBk26RYFBs5xLJOp+/qra051VxGzmPEOaD4rAx34d4WocwaabubDB+iKV4mG0NVdxcM8NFRhfkENzHQG50XuG3IwlMy2i0HzRGU0qY1/Shgtk06Y7lNrZ5AKw5nVTlU62JAPFFl1xneh8UD1KCnmISSUapzWyE/8ALpJIhVagY0k6ASVFSoEnM/2uDeDPq7mfIW1SSInfwT8PiMjpSSRUhrZir1Bhgr1JBnbXoFkkeyTHrqFBs7D1CDks1wh17EAgi3GCAV6kh9XKm780xUbaRNjbWLA3HrwTDsit2bqgcMrbHnw5eKSSLgi3f3ldSLGvJAgDmBEaRwV9u+DfztRzJLXPBBiJOVubUj9WZJJAU4qnicVVbUp4fJlYGtL6rRm7xOYhswL2Gq3tnbuOLhUrlweAAAKgewAcBLARJvxSSVkZ6uCNrYEDRepJLTmS8KSSBKN1Tl/CSSlUx1GdfRLsvBJJRdf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0956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eg;base64,/9j/4AAQSkZJRgABAQAAAQABAAD/2wCEAAkGBhQSERUUExQVFRQUFxcYGBcWGBcYFRcYFxcYFxcYFxgXHCYeFxwjGhcUHy8gIycpLCwsFx4xNTAqNSYrLCkBCQoKDgwOFA8PFCkYFBwpKSkpKSkpKSkpKSkpKSkpKSkpKSkpKSkpKSkpKSkpKSkpKSkpKSkpKSkpKSkpKSkpKf/AABEIAPcAzAMBIgACEQEDEQH/xAAbAAABBQEBAAAAAAAAAAAAAAAGAAIDBAUHAf/EADsQAAEDAgMFBQYFBQACAwAAAAEAAhEDIQQSMQUGQVFhEyJxgZEyobHB0fAHFEJS4SMkYnLxkrIXM4L/xAAXAQEBAQEAAAAAAAAAAAAAAAAAAQID/8QAGxEBAQEBAQEBAQAAAAAAAAAAAAERAjFBIRL/2gAMAwEAAhEDEQA/AO1uXjeK9zXXiy29o1ZsVMogpArGa9SXi9VQlmbd243DMDnXJsB4CSfJaRXH9/d4u3rkMnJTGQG9+Lj5n4BStczRBi/xMIs1jQBBc90xeI7tjNxafNZ1b8Sqxu2wJgTlA9Ms/HxQPTpOqOym06E6TwmfsStbDYI5YAMA5alJ2l7ZmkenSeqy3kFOzfxBrudleWzexaCLaxEeiI8Pvc4xmpgj/EmfGD9Vz+jsosqNzHM1pBB42ECT/qfcjHZWzszNIPnfiPC1kXIMMJi21G5m+Y4g9VOgnazquHDKlFxF4cP0kcJGh4ouwOJ7Sm1/7gDbmtSudmLCSSSrJJJJIPF6kkgS8K9XmZB45RuKcXcEx6y1EVQqBxUxKico2sOddeON0napoREjXKw0qm0q2zRWM9HJJJLTLN3jxfZ4Ws4GCGOjxNh7yFwsU8zxPEmea7RvsP7KrpcNF/8AYLjlUFrm2ueX0Wa6c+NfZ2AaPv4hE+B2Sx0X8UMbNci/Y7hPlzhZbamF2SyBPeuIkcuK3cPTaBoAs0GA2OfNalDTgFpjpBtLCh7HNgXC92UMrcsARpHI6e6FNWChwuHhwcP2wfJE+LySSS0wSSSSBJJJIPCmpxKZnUqxE4d77lKqpCo6ijURHRRVFNwUdQXUVIVHOqfUKrE3RUzCr1I2Wcxy0KOisZ6PXq8Xq0wH98toUmYd1N7gHVB3W6kwQfTquTGoM7ib5RAI+nzRr+JWHP5ii/8AT2bh0BDp+BQTRAu4A94zB8SPLRYrrz49w+0SDDbAcSrmz97ajXgEU3k6RLc02gE2noYUTcELusDILf2RFwQBIM8bi50WZWZHBogkNAA46klFdF2BtJ2JZUgtp1Ac7GOMkFtjI4cQRwlUv/kCq12RwDGzGYjUzFgJPmrX4fUgWOBvYze5mZPjcq/W3eu0sALmQ1wdfMG6OBjWL35oNbAbVFSAHTcA2NjyM3HmrlTFdl2lQyWxmMdIBj3H1VTD4fOJacrgR3i0E2IJEHWdOk81JjaxLm0ollVtRp6WEH3lGa2GuleplFkNA5AD0CetuZJJJIEkkkgaUi1ekJsqKRaoqzbJ+dRPMqNQxuiaW/d16CmkqNGvcoU570wIJAVfoHuqg0K9h9FU6TSvUwr2VWGFvnsft8Mcol7O8BxIiHAeXwXJ3Uw2Gg2Fr66k/Ndyq1QAS4gAak6AdVxLbbqIrOFCqajNQ6ABqbNI9oDnxUrfJtKvoCLfJZe1McwPgDutnNHF0W9FadjyAWRmgWHERxHlfhxTMHQouaM8SYPGNc0G/GCJ8lGhFuDvTSZ7Tg0CZDjeAJ8+KJsNvMarRiqbMrGktewkF7qc2fA0i5jUSuc18LRbWzU2usWkFoMQQDIt6o2wBpuZwaSDYgiYF4nSRKA1qOaYc0yDBtxtYqbCvknxHohnZOIyNDQ4Fg0k6amPvqrGzN7cOKz6TwadRtg5wjO3gR0uUSwWJKqzaVM6OCnZWadCCtuWHpJJIEkkkg8K8K9JUbnKVYaVC4qUqCso2bnUTqqcAoHFRXte5CcxKsLrxplBYardAqkDZWmkASTAHEqpU5UWMxbKbC97g1rdSUJbf39FMllABx/edPIcfFA+195K1e1RxIHCTHpompOXm/O+9TFONNssoT7I1cOb/pohypWuDwAjyUeOaZnqoQ6Qo21KBFidPLy4aTCZh8PDjAmfhy8FX2b3nhmYNzWE6ZjoCeAPNar8JUpOh7S0/ehFig2dmbOdDQ1sjlr5XRfg9jF1OHiP+IR2ZtRzODjysjLZ2031AJGVRVfB7KFIvMZi0Zv++qs7e3aZiqYPs1G3Y/iDyPMLYqYMMw1Q6ucwknysmYapYKs7oH2XtipRf2NcZXjnoeo5owovBAIWbvHs6nVtVBH7Kg1Yfp0Xm7+amXUKjmucwAgj9TToeh6Irfo4xzTrI6q7Tx7S4N0cbx4LBqVdDOhgqvjsTGJo9Q/4BXWbzovSVfB4jM0FWFpzeFMcE8pjlFiB7lDUcpKvFVyVl0egKB6mzKFxQS1VCF7WqXUfa+9BLiMYynTL3mGt1P3que7x73Pry1pysmzR8TzKh3s3o7V5pgDs2EgdSLF3rMLGbTa9ss1/aTfy5oqJj3E66pOPNW8HWa6xs77+/Je4yhEnz+qDKxNHMLCVnFsOi8Hn98NESbEwQrPc0ODSL6SSOk8votmrulSc8F2afGB7kMBpwJ5FdF3ZccRRDaolzbGeIGh8VSqbPbTmfZ68FUp72NpODcPle/UkwGADUOm+k3GlvBFGeH3Qpk2JHTUfVeU9i1212Ug3+kSXPqAj2R+gcQSYHhKpYT8QGOYS1ga/gC7N3o5ASQhDePeatBfWrHPrTYyaQYSJDoDiSehNpGsoz+uubdrBuGqk8GOjqYMAcz0Q3ht4KEAGtTDo0zeH1C4tj948RiDmrVqlTh3nWEf4iAOHBMwzp/UAfv6KpPx3DF4xtVpax7SDYlsEiRPGyydl7EZhqrnsfUc43JeQZ9yrbmYY0sKGv9pznO8iYA9y1qp4+X36qNrBqguLpgOFxwnmsjaFc/nKLeApuPvAsrFQ914HIqtj3S6g/jBZ7wVAWbNxcOaOBW4EJNqw0cxARFgsVmHULUrn1FpyjcVKoqjVUiF5VZ7uHJSveoqhWW0cpjk5NKBmI1Vas+FNVddQVyg4u/ETJ1BcYPK51VrB1W/yOBVreLZraNeq0CAXZhHJ1/qs2nSaZvB9Pgit/E7PFVsgw+LO59HRr46rCq4l8lj5FRtvEcxzWng6tVtmlrwNATlPkYUu0mMqtAeDRqD2XO0nkHixB5SgHKOOqUKjajTDmGb6HmCOIIsup7F2pTxVJtVnGzm8WO4g/I8lzarRzhwIh7faHzHQpm7u234Srmbdps9mmcD4EcCg6pjcI17SDxC5/RwTsLjHMLM4ex2UcHDW17mxELomFxLK1NtSm4OY8SD8uhB4KttbZLa7B+mow5qbxqx44xxB0I4hFB+wWGriHM7JlNtMS+zc7iZytJaAABDjA5CSsLabHVqlV5GYOeQDwBM9lHIEMgeIVs7VqYWrVbVbD3OLnRo4ni2bRa3itbdssrdvAtNLLY/obFjlkd7qNURz9vdcQp6QkjLck2HEk2gffFX9p4XuPeRD+1LCBwyyT7i31Wcx4/UJ9x9QiOz7JaWsYCLhjQRyOUSPVNr0Rm1dB6lY25m8YrM7N7wajLAmznt0BI0zDQxrZEVQT6KNPKdKx6Nss+pdjSP0PHlIhaWGbA81mYumezqNFogz53+aC5hsRmPQLe2VXgzwPwQtgHAwBp92W9hHiPBUoqY6V5VKq7OrSI5K5UEhVy8rNqKMlPqOUblG0ZKRqLwpuVBXrOuoibpVH95RkKKEd/cLDqb/ANzY82n+Qg5i6Bv7T/tqZ4h8eo/hAIpzeVRq4B4nTVblJgc2DcQhrA0jms7/AIibBgwPvzRYH9t4EYdzarQQ2cro9mDpbh8FhbRGWoHCMrrjl1XS34Rr2lrgC0iCDcEHgVzfb2ANF5pGe5dh5sOnjFwiVu7t7VdhXguM4aq6HHhSedH9AdD/AAuih3oud7stZUpupvEtfr4FFm7FcjNhahmpREsJ1fRNmHqW+yfAIqtvtsXt6BIAzs7wgXgajzQNutjTTqDiHHpzHRdaDeC5dvPsz8pjSAIY6KjfB2o8nSPREP3ow4p1M1wyrLjaQHgROlpHJDtQDgZ8ETbbxjHUACQ59y2BfUgySNIj70wNn0B2rZ5j4oVBhcQWPDmGHC48eC7bh2w1uYy7KATzMCT6ysnZtEACw9Fqg6Ir19vcsrbuLFJtUkTmYYb+4kQAI6rSqnuHxUDqIcQ5wBLfZ6fz1UFDBHIIIg2sdRI08lr4SpAvxWHi6/8AcObzyn1C1jYBBv4DFAEEFbgqAiyDcHVvZXNl7UJqvbwEeE8VWbGpXs4qIlPrvBCrZ0EhKbKjD14XIM+tU7ycKkqB4kqVtHL5+ijTJ30o58ISNWPa4+FwfiFz1q6tjaIqUnsP6wR5kW98LlQdwPC3oqizgn3CI8LW6IYw+IYD3pHUfyt3Z+Mpkwx8k6Ai6LBDSqCNT5rC332V2lEVGiX0r2BktPtfI+S1srjEm3Iaq5h60Q0tcBziyiue7pYjvNRBvbtA4ephMQy7mmo13+TO6S0+MlDQwFTC4nK9rg3MchjuubOrTobR4Im3sodphGu/Y6fIiCqyLKdcVGMqMMsqNDmnoRKw99dkNrso1HT/AE6ga6NclQxE/wCwb6lD/wCH+8vZu/K1T/TqO/puJsx5/T/q4+89Ud7QwfaUqlP9zSPPVvvAQcu3owraWJe2m0BoDLDT2GwqA7r2FEW8uGHaNqwO8xua19IF/JD20OHiEHS9kVA6m08wCtPMhzdSsezHSyIX2H3zUUyqTlmJi/WNDC8pP0VhjbKt2cHogFts4jLtJnIsYPWfoibEuJA6IL39mniaNRv7derXT81tUtutqU2OzZSBcKjXbjC0G3e4BXNhtysuRmJk+aGKm0nOMMHmptmtqA96SD1UB4KshNeVl7JzNaQ463A5dFoAyqj1rk8FNpiykDURhCrBUpqqgX381OyrMKNLJqWC5rvBSy4iqNO8SOXe73zXRc+i5/vi7+6I/wAWyqMuBxK1tjMDXB4Glwh+tVywY1WrgdtNpgTTBPAogyG0JEm3gruHcXXkoSbt9jhdkdQT7/vgiPZONL2yO6D4SYtxRVbftgGDa4C9Kqx1tQHS1xPqPcpMOBUwburJW8Gte0BwDgbOa64INiPTgh7diqH0HAAgAvAaf0iTDTxkCyg5/tHBxMTr9F0rcbeT85QyvP8AcUQA/m9ujX/I9fFCWLwkvc3mTCHdnbTfg8SKrPaYSC3g5ps5p6EfIqsjveTDxLeh9JJHxQTiny3XT7n4Iw3lqDEOZ2b4ZXoB7CNe6/vA9YLQfAoXr4MNYYJJi8iNOCLRRuhiZZCIK9eMo5n4f9CCt08VAgnh8wFr7ZxJbUpOJgQfeb/JFFtEyPeo6wv703ZlfM0XT8RqoA78RqX9Kk79ryPUT8kPnbFFlFoEl4AmRoi7fugThCY9lzXe+PmuYhl/RVK06WLxFR0tc4DgAYRju3TrN79R5dIs3Xjqh3YeEL5ywItCLsJi6lMAODTHEDghG/g8U7RzbcCtDPZZ2ArB/itJlOAop7NFOHKu1ymjRVkLOcpqVTRQOrDp71Kyu3ko2fiMaKdMvdo0T9FzPaGMNSo551cZ+iJ989rNbTbTAu65nkP5+CCX1rKs1Ljnd1vUk+4LzC1+agFSdV7mCI1GVw6OmoRdsrHl4EcLH7+9Fz9jiSCibZeP7JkcTqix0DDVwB81FVoRUdUAs8DN/sLT5iPRUdn42w6ha9KsNDHvUUCVXf3hHAn5Ib3mwuXEPHgfUBFG06DqWPDSLOu06Zmnz1mxWLvef7l3VrP/AFVRFu/je7SaTahWPkzEDK7yD2sP/wC1rbeoC50+qFsJUjOB+pjvcM4Pq0Lb2viH16dOoB3XMaZiRmEh4PIyOPBBX2FXIMDnHqV0famw216GTRwFj1XNt3j/AHVNk6vb8V1Zle6EC+5mNdmfRfZ1Mxf0RXXQbXd2O0TeA/3owdVkDwRWTvDQNTC1WASS0wOuoXJ6dEl0Lsrn/cIP362M2hVbiGDu1DdvDNr70SsnZTzTcIEk8kW0KrnNBIDfG/FCGzNtE1A3KACUa4bFNAvqixdw8x3RHUrUwLidTKyGYydFsYTEtESYJ4WlQqzTYpSUhXt/xMdiFUCFU3Sa9R1NUzEOyse4ahpPuUaA+82Lz4hxBBAsI4Rw8VlFyRk3KaAqwc18FWsoVIlS0X+qC3TbdXKVSXBUM6s0qsOHX7hFG+zKvdE9Fu4erMIIwO2C2BAiPv4oq2XiJaDzUVo7S2e2swSBnYZYbSDxb4EW9EB72YSa5to1luVkfMr3yoV/EjYzsjcTTLobDaoHDTK/17p8WqlBmFod6p/jSefOMo/9lrbvS7D1aJ1puDx/q/X3g+qZsyhmFRxHtsptjkXODna9GqzgafZYwNNhVpuZ5jvD4FEZm75y7QozoakHzkfFdQA4wRfj92XIXYzLiGvbo2q0+jgV2Ku4ZpHFCBjfSmWvpVY0KIsHVzUwenxWbvVRz0COVwpd3ak0G+A91lFXKxsfArH38GbZ7XcnMPyWvidCsvalPttlvjg0n/xdPyVAFsvJbvhriYA4oo2ZVg9mXF58NPNBmFoQcw14I23VwrQwuce8T5wiRvUKAE3jmePkrGHwLTcDzlU88kE2A4LZwsFtoUaWKLrL0uKbSFl45ECztVR29WyYeoeYj1V9zLrE3xrxQDeLj8EKCQbLxy84LwqsvCvWmF4U4BETZ1JTddVgYUzUVptracEVbJ2kBTAnp/KCqdT76rRwdUtkffhKK6FszET8p4rVa6RBgzqCJBB5g6oN2LjjpJ4Fs+SKMNiJAKKHtobvDDvJpj+lUdmA1yQ0y0nlMkdPBZ+3Bldh38W1WX6OMFG9Voe0tOhHoefqgXfBjqbMp1a5p9LgjxQDm82BZTqOawQLmORXT8FiBUo0XjR9Np9wn3rnG9lQGpbiJ9UZbkV+0wFMR7DnN9HEj3EIn1qbSZNMqpu+IYRyWjim9wqlsoQ4hRo/adSGnzVfdFwqYSow37z2+R/6ot46uVhVf8Oa0trD/MH1CIEdlYIuqZL90kehRX+Sj2VnYCoylja4fbvOj1lauE2k2o50kNa3VzvZH1KEe5TxWvsFxBg6KDZb6WIeGsMi8uIj0BRA3YuS7TbqqFEKN8rTo4WwmCnnZk8ETQG510G754vNVDB+ke8ovc6659trE56zz/kfRFrMa9SLzs5SIhGHjmqQCyYPFSopj9F6x0J1ZeMbJQTMcpm1S3x+PIqltBxcctGwFqlT9LD+1p4ujXl8JMC1rWhomATckk31v4qoIdmYyYHEffmjDAYgiL2PxXP6JykfK/mifZG0ARkJ8P8AqjcGFF8/ekKrvRu9+cw5a2O1YCWcM3+BPX3FMwOLIMFE2zMC9wzGGN/c7UjoOXVCuI7dwTg7O62YDunVpDQHAjhBlEf4ZYvu1qXItePMQfgFvfiPuyKuR+HIfUJh4kNkRZ14HMG/JZO5u6eIw1ftKmUNLS0gSdSIMxFj1KIKcSJbZZuHGV90SHYTi32wAeQn5rJqbDxDamXLm45h7MfLwKi6HN8andjmovw1qAOrAkAd0/FGz9w21oNcm36W29Sp27k0Kc5GZZ5dOaqOR77YgNxdQsMhxBkeAlO2hSIotewHs2kA9dJcfNE2+W5zJzgEEDhxVPYeMYGFjgHB3dIPvlBqbgua7vRBcEcZiKwZPdLJHjJHwCANn0vyVVpb/wDTUBLZNxBgt6xwPVEjd4qdTENLTAayCepMx980BM1/egcAD6/8UmHxFlj0tosc9zg4HKADHST81p0GS0EyiOZVauVrieAJ9xXPapkk8yUd7aGWjUPSEBFtkWkAk9xhJgXr6iIZkCfTamU2kp1WoGiSYH3Ycz0QOqkDyUWGYap7stZ+4Wc7/X9o/wAteXNNdRL4LxDZsz5v5npoOq1NntuVT0+pRa2kKYADQNAsr2YHPitbaLr2UH5WWzF23+qgfhncOXw5K9Qdpe/D5LKZqtzdrG02vqV3jM3DsL4/c8+z/HUzwRXQdiYduHYKmK71UiWUv2j9z+v34LF7zuqvjMI1jgB4LmQ3lqVSXvJzO9vlPIdIgDoFubEx1POczg0mBfQoOgbPwzaoBcZHTUcitqm2GFjwIHHm0c0P7FoFpHeBa61iDY3DgtLd/ahd3asCqxzmOAmDlJEgHoEK1BTOQtpkS5pLDq0GLeSj2TtHtBfuvbZwPAixHqCquzMQKFV2GNmNM0+jHXA8rjyWdtvDPp40OpmBWbnIH72ENd6gs85RBk26RYFBs5xLJOp+/qra051VxGzmPEOaD4rAx34d4WocwaabubDB+iKV4mG0NVdxcM8NFRhfkENzHQG50XuG3IwlMy2i0HzRGU0qY1/Shgtk06Y7lNrZ5AKw5nVTlU62JAPFFl1xneh8UD1KCnmISSUapzWyE/8ALpJIhVagY0k6ASVFSoEnM/2uDeDPq7mfIW1SSInfwT8PiMjpSSRUhrZir1Bhgr1JBnbXoFkkeyTHrqFBs7D1CDks1wh17EAgi3GCAV6kh9XKm780xUbaRNjbWLA3HrwTDsit2bqgcMrbHnw5eKSSLgi3f3ldSLGvJAgDmBEaRwV9u+DfztRzJLXPBBiJOVubUj9WZJJAU4qnicVVbUp4fJlYGtL6rRm7xOYhswL2Gq3tnbuOLhUrlweAAAKgewAcBLARJvxSSVkZ6uCNrYEDRepJLTmS8KSSBKN1Tl/CSSlUx1GdfRLsvBJJRdf/2Q=="/>
          <p:cNvSpPr>
            <a:spLocks noChangeAspect="1" noChangeArrowheads="1"/>
          </p:cNvSpPr>
          <p:nvPr/>
        </p:nvSpPr>
        <p:spPr bwMode="auto">
          <a:xfrm>
            <a:off x="307975" y="-1638300"/>
            <a:ext cx="30956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data:image/jpeg;base64,/9j/4AAQSkZJRgABAQAAAQABAAD/2wCEAAkGBxQTEhUUExQVFBQXFxoXFxgYFxwYGhgaGhscGh8cGh8dHCggHRwlHBcXITEhJSkrLi4uHB8zODMsNygtLisBCgoKBQUFDgUFDisZExkrKysrKysrKysrKysrKysrKysrKysrKysrKysrKysrKysrKysrKysrKysrKysrKysrK//AABEIAQgAvwMBIgACEQEDEQH/xAAcAAABBQEBAQAAAAAAAAAAAAAFAgMEBgcBAAj/xABJEAACAQIDBAcEBQsCBQMFAAABAhEAAwQSIQUxQVEGEyJhcYGRB6GxwSMyUrLRFCRCYnKCkqLC4fAz8TRDY3Sjg7O0FRYlU3P/xAAUAQEAAAAAAAAAAAAAAAAAAAAA/8QAFBEBAAAAAAAAAAAAAAAAAAAAAP/aAAwDAQACEQMRAD8AylcO0Axod0mumeYHgKlXf9O2f8/zSm0QtIEbp98fOgj6eNcdqd6sDfPyp9MPbI+tDTuoIiAncJrosnwqcMORuM11Q4MMIoIqYaNf7VadmYuLaxvP46/hQIqCOXuqVssmBG4Ej1M0A/br5nB55j/NTOA2VdvZ+rTMEUu2oEKN51PCimMvpkKG2C5fMLkxC7ikRuJMzPCn8DdyO623zKyMhMRKsiMRHcQw8RQCLOz1ABaTqJG4fWAO7xqbhtkoc5MwA8CeIBO/yp3EKzlmY8N/gE9+6pOzj/qDiTH8Zyn3MaD1vY9nqHaGLASDm5anQDxpjYohb45Wn8wPPuolhFnDOJ17PCd7Du0375oHstu1dnjbue9SaAs97NgQBEi8mk9x7tKFbQTIAhM5WBBHEMoYH0inbDfmbHldtn0mo21boLiOSg+KjLp3ZQp8ZoLXjj+bN+7H8S0Fe5CzxIA93CjG0W/Nz+794UAzdtJMAAGfDdQTiAFurEHq0JnmGAPxoziLufZ+GfkLtpvFQtxf/bNBHuSWM/WtMPNcrfKjPRiz12Bu28wHV4lHk7gr9k+5zQD9hbXuYc50ylgQozDMFDSZAnfmC+tPbf2tcuraLmcjcFA3yp1j9nShL2Sj37ZMlQde+22YkeSGnMcJtnmcpB4Dl7wfU0HMWn+uARMK438o5c6Ywz5bqNwzXB5EZh8asp6Pxi2stiLS/mxZn/RJBBC7xrrPyqPg8DhcPbs3MWzOSbdw2rZP+k9gqrHcZ6wa9rhxoKlfb6NY1EmPVhScE3ab9k/EVIvWYsweDn5n50xs+3LN+wx+FA1ekEwTvqXiEtlUhO1l7RneZ4eWX317H2WVz1ggkKw3biFIOncaee3KWzwMj3EfFaCLZvhd0gAa8yJnjU7EEh9CDOX3ih/VSRUvG2ezbbjkA/h0+VB65BmRG/XwopsGxKD9s/Ggd0EN3HNVk6KD6MHgHPxB+dAB2mIufxfEV7Z57ZA4lQP3pX5iu7YPbH71Iw5ytP6sjxBFAR/RjnPpEfFRScG0XGPDKrekH5U/fGV2AmMxGgnQHu5hqkYHY143QOqeOqzt2TpbJID+B5+NArZdr6O6ukrO/mp8O6gOybZN1geKv9w1dNlbIY2r94xkZmUCYaWXNy3a+NAdlYsszWdMmd33azkcb5jifdyoIbYdlwFzMrKS1tlzArKmYInep58aGY0a2z9pQflVp2vtG5iNnF7hUlDatLAiFUMd3jrPOgW1uo6nB9SWLdUOumYF2dYkbt27T30Fl2rb/N3/AHfvLQW2uhJEiFHumrFthfzZj3Kf5lqqbRxTIYUmIBIHhQWTYuLTDrdBsh+utvbWYhSUmdROuQ6CNwpPQfE20/K7d10ti5aBVnIgtDaCdCZC6a1TW2oxEanxJpDY9u4e/wCdBatrYu0+ON22SbTxmJEHtKA+nr60K/KYthWBJgA6wNDv79CfWgpxTfaPlpTTuTvJoDQxAUW+0oNvUEnf4jlUY4xNQWkHQwDETm+J50KakmgtGPXsNxGf8Pxqfcw2AVX6i/eu3Shyhlyru7U9geI14VGxSRYcGJ6xo9EPzrS9t4G1b2fcZbSLNtDCoF+zyGlBj2IUk6nmN/lUqxbY4djByoQ0xO4gf1n3V5MUbbAgKSHzQwkaCNRy1Puqdg9sKFvWj2LTWnAQajrMgAY+LKp8zQA1tsXCrvJgVNuFuotvHZzugPeIaPRqjbTxSvcZ0QWwxzBVJhe4E0gYsdWUM/WDDkNIPwHpQE7mzyWys6BwyqBM5mZRAn1HjRXouYstP2z8FqqktkzBTlmc3CasvRZ/ooP/AOw+8L+FAC2mO0s8zUvZGONvOAqt1tl7RkbphpH6wyaeNRNuPDL5/Kh6dYwlVdgN5AJifDdxoLk20Oqa1dSA0WXbMdC4Gccfqyqj1p//AO7MQ11rgugs6m2wAWOrnMFEDQSzajXU61n/AFlW/obh1LIzQQeHh/nvoPWcHeumVLySNxIG4D4QKsuyuiFwpmdMrR51fdm4S0olbagxvAoizabqDGdu7Lu2T1TouRzMKddOPpVYxmGa1cW20wGkSOfP0FbF0pw+ZQwEQdWicvKeW8ie+ss6QWWS4guTMgieR/2oLRtZvzY/sr95Kqu1ra9WG3t2YOu4rVl2q04c/sr8VqsYxJsgcex38KDosWzhGbq1D5vrQZiNePhQjD4U3GCoBmM7zG4En3CrNfwmXZ06GWMkZd2g8d9Duj+FPWW3ynKRcXNBjMEcxO6Y1igGjZ1yGIAhVVmMjQOCV9YO6n8PsC/ctPdVRkQAk5huJjQTzogcPKXD9lbP/stv8nb3UW2LjguGu2Srhl+uCI0BJKniD5UAXavRC7YW0WdC1xZKa5kMKSugIP1okHgaHjYl2QIGvfG6tJ6ZWg13OAB2UjmAc2gP7o9KAYkZWTwHlo39qAYWzW7k882m7cgn30XXppibo6hha6splICwYRSRqWOugnwoJlhX1MRx7oPyqVhejmKQ9a1oqirnLFl+qwIBAzSfAUAbEWzqY0nf5U1auBT2hI/zWjVy2Mi79wY+Zio77PUwSTrm0HCI099AFczTZ7qseK2baVFIU77gc5j+idI5dkjhXLv1rQEAFWThrqRrpqdfhQCM7C11ZUiWzA/2o10Yvw2Q7pDfI/EVGxFoQoWNAx1nWBJ7+FM7NxHV3J3mIHjIoGdvHtDz/po97N0Vrro5ygrJO+IOn3qD49QSPE/KpGwbvU3rdxpKGCwQwSgYhlnTXs/CgNbd2GjSYAPMaVB6Ok2mgwerYkchIUSe7Su4nbNxmfK5ydsoGCkgAEqCYmYApWzXBvqrEZXkN5SNf4aDSOju27t1lRlQqQSGtngNP0jG88+G6mr2PvC/vLK0hQ2ZYjuA39xPpUPB3rGAv2+suHK6N2iJG8QJ4bjRTCbWtO7M0osw2ZgCSdZEHgN4PxmQctK7W+2sliVaZiPPX0/vQnFdFLWKLdY5a6ohTMFQTCwoMESNZkHcI1NW3GkZdIgQRFDsRtBcPau3WI7GoHGTAUfvNA/2oM8xz/m58F9zLVexrRZ81+HfRjGMfycydco+IoJtM9jzFBMxWJY4K2CZ1Y8OY7qKdHR+Y2v+7vf/ABmoRiR+a2h3E/zHuo90dX8xtf8AeXv/AI1AIK/R3hzS0P8AwUewVgjFY+UOU3rgBK9k6XdASNT50KtQVu93Ue+zHyqw7QvlLeJYbxir/Duv0EXpZiGGItoNFa1JGmpV2A17pNCdowt1J3DU/wAJHxip3Sc/ndsf9Nh/5Wmhm22+kbdpP9H40AnrJW5pGgiNOB/CtHv9KMG2DFpboN1rAXKEb6+UaTljf31mt24SX713etR8MO2v7S0Bt2lE70I9CT8q5ZEhf2viP7Cuf8u16epf8albLwNx1BVZlwi6gS2h4nlOu6giYtD1QnhdWfC5bUfG0ahXCQts8mI9RPxFF8Zam1cA1OVW/guEfC6KGXUJUgAyGBiNde796gawgLOimT2ium8gkCPSoWLXK5A0hiPQ0TwNthettBy9apmNN4J18x6ioe3B9PeH/Uf7xoE7TukEd8/KlYS+GCLGq5vMEg/NqRtczlPj8qjYEww8flQSrOJJcgwBDj+VhTtjGZbineAfmfxqJYssbjBQTGc6AnQAyfSn/wAguG4q5GDEmARG6Qd/fQXDDbRNxx2TDAgMwMLB3eGvCrbgcBdZR27bASOyhjUb9TrqBWf7HxtyxlLIWtySp3jUkR3bqumzumIbspaJPE6D1O6gK4AXVHVMqhVXSCWg+BGg5DWu7Y6MJi2TNIIIllIBC+YIIEnTx51K2LYa6xuE6fyjw5mrGoVQBMSYHeT86DKulXRt8NbM9tCIDxHEaMP0T561TtpWjlr6IvWldSrgMrCCCAQR3iqTtr2eK5mw4XUHLcBZdDMSBMcIIPjQZrjEIw9vQ/V/qo/sO3/+PtkAmMVeJ03D8niTyEx6ipvTTY2IIFy7aA7MMbYzKMvEnfqBMmu7HuvZ2XlWALt6+jSJlepJ05ap8aATg9lXWN1BbbMot5gRBGSzLb+MHd30U21hbn5PiDkYh8XeC6bz9Pu+FNP0qxJt3hnCglGMKAe3YAIHIQPHvqZ0g2hd6i8skC3jLuWBBEded+/eJoF7U6N3r+OXJlAg6sYEFmPAE6RG7eRVS6Q2mS7eRoDAsp10BDJx8qK7fx1xccj27jBSpZGRyAQztMEHcdRvqs7cus3WcSSZ48UPyNA7tlQGBWIKndu36/GhNr66/tD4iim05zKJkBdPdQ1N6+IoDD4kCwqyuYOG/WGVm93anyFdTaPBnHZXKuo0A1G6heKUyaiXKC1WMbbnR1HYcbxocisv81sDzFQ7W2GDG4GUXJN3Np9eTw3a8qr2YR+tMz3cq6hJ3a0B+zth1AVXXKTmbQT2gob7vvNCts3Q9646mQXYg8wSaiFG+yfSvASPU0D+0dQv+cBUfDr8RUvahIy8NB8BUAXDQEdn4t7V4vbbK0OAYH6Ssp38wan57+IxClSXus0KBAmeAG4D0HGheAts7qg3swUeJMD419C7B2BYwqxaQBohnOrNzknWO4aUGV7Y2C2Etnrb69cQGWyMxAGsGYiZzcuO+idpNm28lwteu9nM6AELOnZMgHieMaUr2j64w91tB5mdPSl9D+iy4pLj3i4XUWwAQCSPrTuIHIUCj0gu4i7bFs9UmYdUinKqKNczc4UEnhANWrYeNOKxNy7J6q0MtocJbe3iQD5NVP25suzgz1Nlme4R9I7EdlTrkAG7NvPdA4mrv0QwnU4VJ0L9s/vbv5QtAaxFssIDMmoJKxMchO7xp9Bpz76QtLBoHKrO3+hlu8pNg9S+pCgkWmaI1XcpO6QOO41ZgaUKD512oHtO1u4jK6mGUncRz8tx5U7gMLbu2i93F27DZiMjyWIA+toZ1JI3cK3PpBsCzjLbJdVcxBCXIGZDwg74neNxr5z2lhSjMrCGUlSORBgj1FAzbx51OXU99KbbB+wP4v7VBem3NBZcbckrv0EfChRfUeVE8ShBEmht0UBOzhC+Y8mjfzzRGn6p41y/cYKtssQis0A8CTB+6P8ADRjom56/KIksp13fWYcj9qhu27eW7cHK6/36CPs4W+tUzPiKseLwNq6y5hP0ZjU7xNVXDAK6+Kn1n+1XWy46y13gj4UFUx+BthM9sEDuJ5xrQe45B0JGhHkRB9QastxB1LA8Mw9DQW3hM4Ztcq8dNDlJHwoOMrOBEExuPGBPwFTnB/JrZI/SaD8R7xTeykm4g5hh/I1Oh5wyDWQx8IOX8KAp0D2OL2MtSOyh61vBNR/NlFbktUH2W4LLbvXYjMwRT3KNfKT6irF0v2n+T4VyDDt9Gni3EeC5j5CgzHphjjiMVccHsTlX9lNB66nzq67H6SLZ2ajaG4n0Kr3jcSOQWD5RWbM1PW6Avs6y2JxCqSSbj9o8ebH0k1rq2xpG4CByHD4aVR/Z3ssy19hpBRPH9Ijy08zyq9CgXNdFNmnKBQNOKaapU0DwrLPat0YCv+VWx2bhi6Bwfg3cG49/jWoLUHpHhRdwl9DrNp/UCQfEEA0Hzrd2Q/2Z0nQg+utIw+xWcMwywu/XXeB8SKsGxrkXMp4mPUR8ad2CgXEXEaMoY7+P+QPSgC4u9JHOaG3v89aI48iRA157qHXR86Cw9G3jFIe8feBprpYkX72h/wBRifjSNl3sty3MABiSfFRvPLSpnSTGk37rW2DJnVhEQ2UAjvIzFqCv3jqpHL4GrVhb/wDot38+cGgO0NptcZbjKkydAum8mI5ax6UbsZerQ5R2Xg+8UEbFJ2bg73+A+dCtlXPoroJAJKwOJ0I0qxY0j6QZZJY6zu1M+unpVQxTqXY2wUU7hMwKCfsU/TWvED1B/Gntl4R7oW2gzOzAAeY9w1M8hSNg2x19rNIXOkxvGvCtH9nmxUt2xiM+YuCBIjJBIYb9dQBPjzoLVsjBDD2rVkahUMnm0gk+ZYmqN7StqZ762QezaGv7bQT6Ll9TWiMROvAT5f4Kw3amLN269w/puzepmgaXeKk2jrwqJbNSsNQbRsSx1di0o4W19Yk+pJqeKj4QdlR+qPgKfFAuuzSa6TQLmuZ/lXAai37wDFeIyHyZoHwNAQFOb9DrTaUrNQYh0h2UcJjWSCEzZrZ5oTI9JIPeDUXHHJiZ+0oPoI+Van7Qdi/lGHzqPpbJLrzZY7S+mo71FZRt76tq4OII+fzoI20rKm2LgGs6+tBnFFcTaKo27ePKhbigcxAOkch8BTSMSY7jUltw8B8BUdxQKacpIO7evzmmkxrADtHu/wABpHVknQE0lrJBggjx0oJK7UbcWPqahs2sinVwbHUKSCYmvXbGUxyoDvRyx1l+ymsuybtSIMk+QBNbJa2KiACyWsx9iPOQwM1nfsswIa+bp/5aQPF9J9AR51pmP2nZsAG9cW2DukxPgN58qARtstYs32Lgj8nKroFIZjkGg03uNwG6sjbWtN6c7RS7g2NtgykpDAyG7W7xBUSDrVF2VsC/iATatlgN50A8AToT3CgHotS8KKdu7Kupo1t14aqRqPKkYdYNBt1sRSyK5bFLig5NdaugUluQoOh9Y/wUxjrMw4XMyzABiQd45HdInlUm2kU5FALwW3bTDVsh3EOChB780UWDA6gyDxGoqJZxBeRlAcb1b4gjevf8KYurcWWC4eyOLlt/8oHrQE7lwKCW+qASfAb6x7pL0duWcLaLFSHIZcp3AiYOnIjUSKLdPOlZKNhrPbzAdY+4ZZ+qoOusenjVLs4xura27NAACBsxgBhoBw01igjYluyxPGIjdQt6mXFOQnhUJzQSlWQo5gD3Ck4jDlCJg793dSsNvTyqRtLh+01BIs4m51eZTatqWCgAAHhqZkxrvmu2wh63Pkd1Orkk5oMdkcedDsP8xUy0me8VVQuaFAG6dB8aCSiNmVYUKwEEHKBm1AOmm/hQvE2e0d3rNbtaQKoUblAA8BpXmsIfrKp8VB+VBkfRXapw139V1CtpPEQfKrY1wXbly43aJYqpiQFGgAncOJ7yTVqfZdg77No/+mv4Uzc2OmcOkIAdVA08uVAJ2Z0ZRlPWLltuyubYMSyzqeQOkgchVtsWwoCqAqgQABAHcBURTrUxKCF0kuZcLeP6h/CsmtfWFaZ05u5cG/eVHv8A7VmGGbtDxoNwFKrgrooOivKtdrs0HgtLUV5aUDQDOvnNP+pbYieanUHwII8waovT/ph1f0NmDdjtPMm3P6I4ZiPQRzpPTXpc9jGXbaIpKhRJMySobUd2bdQm10bRvpLx617gDkzpLgNw040FFbHtmk9okySdST3zShtVhrqD3Gp+29iG2xKarQS3hndsqI7t9lVLHTuAmgsG0rg1A3RuoO2+jGLEKZHcNKFXE5UEzAKJTMco5numpOKw5aAIlmJGo4z6bqEAQeI8K6bvI0Eu2hG8RHOrH0UwmfHJyEuf3dR74qsrjngqTIMT5bviavvs1t5nu3SPqqEB/aOY/dFBfZroNepNA6DSb7wK8lM4rfQetPrRBDQ/DpU5KCse0m/GFRedwe4Gs5wza+dXT2r3oWwve5+AqgWLp4ae+g+gVNdmkJSzQKmlUmlTQezV4XKZvPrEHy4UnQDXwoMi9o2y7n5ZevLBUhGiQCAERSYJ1Ex60Z2Ws4e1HG2n3RQTpnfBxmOIb/lJbExJ7dmQP4W99N29ntbxNq29zPNu2QQuWFe3ooAncG4b6Ajj8kNPaiZC6x4ncPj3VC9n+0uo2k6aC3czhtBJygkCeHOpW3Nv20Xq7SdgypI9+v8Av8qh9HraNi8O/WKSrOciqQAGtODrGpkifiaCs3iftTA47z4eVRmxAO8U41jeZ3Gmry0HtD/nyNeKf5upg0W2Hsp8T1mRgDbCmG0mSR8qCEi67orWPZ7hcmEB43GZv6R92sx/+n3QpfISsssjmpg7u8Vq2CxhsWbVsWmYLbUTKjUATPnNBYAK6RQROkafpLl8XFSbO3LTfpAeY/GgJimbqyadw99W+qwM1R+lPSiXa1abKinKzjex4he7hPHwoLUu1bKvkLjMN/EDxI0FFbTA6jUcKx5NtLb1AA72Mf3nwIpl+mFz9F3/AHTkH4nzoLH7V7v0tleSE+rR8qo9p6f2ttm5iGDXTmIXKPDf8zUWwJIHMgepoPoa3ToNM2m4U6KBcV4V4Gu0DZiSTurhb7MT8KS4EydOEzu7qjXr9uDoTGp4ARzoMK6Uf8ZiO67cH87fhRextJcTibbhSoFu0kGN6Iqk6cJ1oBtK7na9c4NcBH73WN+FSejDRcB8P6aCJjP9R/2m+Joz0S/4pN25j/KR86B4w/SMf12+JqxdC1/Ohw7DHUacB86ALdcZYHjHOoT1IVCw8vhpUZjQNstENibZu4VmNrL2wAwYSCBMbiDxNQnWDHdXLbgMCwzKDqs5cw5Tw8aC1WNuWvyEpmi+C7EEcXcmVO4wGG+q3iNo3GJLMGJOpKqSfdUTNSGagf8Ay64NxH8K/hTibRucx6VDY17PQFLW2bi7jHgWX3hqaW9m3CPOaHZqsvQjZIxN4I05YZpHdA+dAIxK9nzFRFNaN036MW7GEzoNc6ie41niDXWgdzbqK9H7ebE2BzvW/vig7GjvQrXG4ca/6gOvcCflQbqgpwNTCCnVoHwa6DTamurvoEPBJ7qg7WxVu3acv9RUYuRqQgU5oA1JiafxNpyYUgAxwkjXhQjpJgwmBxZLMzNadZPAERoN3pQYrjSotMVnL1zZc2/KqiJjSYYTFXDZfQu4l1eru27iEqFbVSSUW5uAbSARIJ3cKp12yxt5QVIDlo1zSwVfCBkHfrxqXsO6bbQSygRxIAOZNRGgMA691ASxXRJjhvylb9pu1eZrcwVFvOW11kjJugRI1oj0X2Rfw+ItPet9Wty0xQtBBHZOoB0Oo0MHWqXfbK9wqSJZxIMShJ0MbwRvHGrj0Qx97EX1S5cZxassEDH6olBA9BqeQoK+GHVKBvgzoeZ+VCzuombogajQULc0C79xSQVmIG/fMfjUd66u+kvQJmkNSzSTQcmvCkkV0UHjWp+y/CAJbeNWS8f/ACKo+FZaN9bR0BsxZw//AG5P8Tg0C/aX/wAC37afeFY44rX/AGoH8y/9RPnWPuaDk1ZOgQ/P8ON/aY+ltzVZ4VbvZqs4613K5/kI+dBsiU8KaWnqBaivJvrymkjfQOcarHtKxfV7OuxvcoonvcE+4GrLc3+NZ/7YbpGGsqDM3dR3KjfM0GWjFnuP+d1dGNHEMvn/ALVEzzwpJHeR40BW3iFP6Q/e0/AUQsW41URpvU/PSqyqnhr4GnrbEHSQeYn5UEhjTVLArgddOFBHBilNcPHX4+tOm0OBjxps2iN4oEmD/euMtLApG7dQINcrpfmPTSuTQKFbf0MSLdkcsLa99Ycx0reujiRpysWh978KAT7VXjBqOd1fgxrIprVPa1c+gsjnd+CN+NZSTyoOxrHjV19lVv8APCfs2XP8yD51SCdRWh+yRfp7x5WwPVv7UGoJTq0lBSgaBaik8acWkka8KBrE8OHD1/2rLPbLiJfDJwAuGPHIPlWq4toAPI1jftYuTirY/wCiD5s7/ICgEdB+kFrCXLnX2y6XUCZoDG3DZpyn6ykgSN/ZETVx2rs7C38OSnVXEfQXbSgsmh+vrpBCyDBidKyzSnMPfZM2RimdcjRoWXQkE8tBQRsvIx8Kfs3HG7X303lryAayPOgnBqbdR4UpuFcig4sj+1LTEc6RXpHH+9A8YNIa1y1poryM/GktdNAlxFcWlrcnv8a6U5elAhRJC8yB66Vv2yhF25p+hbHvesHwA+ms/wD9U++K37Zw7VyNNVB9J+ZoKT7XbvZw6/rMfdHzrN3irp7X8UeusoDoFZj5kAfA1Rmag6a0j2PpJxJ5LbHvf8KzQDf41qnsdT6G+3O4q/wrP9dBoiGlGmBc1pYNA8tdJ1pCiutQcxiyh8qxb2pv+fEfZtIPi39VbVe1Rh3VgXTu6Wx2IJnRguvJVVflPnQAhSSK8DXC1B4GuZ/8ivUhhQEzXmr1eoG4pDCvV6gTSWNcr1AmvFzXq9QeZ61b2WbTuXreI624XZWtgE6mIbjx3cda9XqCne03EZ8cw+yiJ8W/qqrBtQOFer1A8m+td9mFgLgift3XbfG4Kv8ATXq9QW9W13RUi2a9XqB5K4z61yvUDnA+FfO3SnEZ8ZiW53rnoGI+Ar1eoBE1wmuV6g8tJJr1eoP/2Q=="/>
          <p:cNvSpPr>
            <a:spLocks noChangeAspect="1" noChangeArrowheads="1"/>
          </p:cNvSpPr>
          <p:nvPr/>
        </p:nvSpPr>
        <p:spPr bwMode="auto">
          <a:xfrm>
            <a:off x="155575" y="-1790700"/>
            <a:ext cx="2705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8" descr="data:image/jpeg;base64,/9j/4AAQSkZJRgABAQAAAQABAAD/2wCEAAkGBxQTEhUUExQVFBQXFxoXFxgYFxwYGhgaGhscGh8cGh8dHCggHRwlHBcXITEhJSkrLi4uHB8zODMsNygtLisBCgoKBQUFDgUFDisZExkrKysrKysrKysrKysrKysrKysrKysrKysrKysrKysrKysrKysrKysrKysrKysrKysrK//AABEIAQgAvwMBIgACEQEDEQH/xAAcAAABBQEBAQAAAAAAAAAAAAAFAgMEBgcBAAj/xABJEAACAQIDBAcEBQsCBQMFAAABAhEAAwQSIQUxQVEGEyJhcYGRB6GxwSMyUrLRFCRCYnKCkqLC4fAz8TRDY3Sjg7O0FRYlU3P/xAAUAQEAAAAAAAAAAAAAAAAAAAAA/8QAFBEBAAAAAAAAAAAAAAAAAAAAAP/aAAwDAQACEQMRAD8AylcO0Axod0mumeYHgKlXf9O2f8/zSm0QtIEbp98fOgj6eNcdqd6sDfPyp9MPbI+tDTuoIiAncJrosnwqcMORuM11Q4MMIoIqYaNf7VadmYuLaxvP46/hQIqCOXuqVssmBG4Ej1M0A/br5nB55j/NTOA2VdvZ+rTMEUu2oEKN51PCimMvpkKG2C5fMLkxC7ikRuJMzPCn8DdyO623zKyMhMRKsiMRHcQw8RQCLOz1ABaTqJG4fWAO7xqbhtkoc5MwA8CeIBO/yp3EKzlmY8N/gE9+6pOzj/qDiTH8Zyn3MaD1vY9nqHaGLASDm5anQDxpjYohb45Wn8wPPuolhFnDOJ17PCd7Du0375oHstu1dnjbue9SaAs97NgQBEi8mk9x7tKFbQTIAhM5WBBHEMoYH0inbDfmbHldtn0mo21boLiOSg+KjLp3ZQp8ZoLXjj+bN+7H8S0Fe5CzxIA93CjG0W/Nz+794UAzdtJMAAGfDdQTiAFurEHq0JnmGAPxoziLufZ+GfkLtpvFQtxf/bNBHuSWM/WtMPNcrfKjPRiz12Bu28wHV4lHk7gr9k+5zQD9hbXuYc50ylgQozDMFDSZAnfmC+tPbf2tcuraLmcjcFA3yp1j9nShL2Sj37ZMlQde+22YkeSGnMcJtnmcpB4Dl7wfU0HMWn+uARMK438o5c6Ywz5bqNwzXB5EZh8asp6Pxi2stiLS/mxZn/RJBBC7xrrPyqPg8DhcPbs3MWzOSbdw2rZP+k9gqrHcZ6wa9rhxoKlfb6NY1EmPVhScE3ab9k/EVIvWYsweDn5n50xs+3LN+wx+FA1ekEwTvqXiEtlUhO1l7RneZ4eWX317H2WVz1ggkKw3biFIOncaee3KWzwMj3EfFaCLZvhd0gAa8yJnjU7EEh9CDOX3ih/VSRUvG2ezbbjkA/h0+VB65BmRG/XwopsGxKD9s/Ggd0EN3HNVk6KD6MHgHPxB+dAB2mIufxfEV7Z57ZA4lQP3pX5iu7YPbH71Iw5ytP6sjxBFAR/RjnPpEfFRScG0XGPDKrekH5U/fGV2AmMxGgnQHu5hqkYHY143QOqeOqzt2TpbJID+B5+NArZdr6O6ukrO/mp8O6gOybZN1geKv9w1dNlbIY2r94xkZmUCYaWXNy3a+NAdlYsszWdMmd33azkcb5jifdyoIbYdlwFzMrKS1tlzArKmYInep58aGY0a2z9pQflVp2vtG5iNnF7hUlDatLAiFUMd3jrPOgW1uo6nB9SWLdUOumYF2dYkbt27T30Fl2rb/N3/AHfvLQW2uhJEiFHumrFthfzZj3Kf5lqqbRxTIYUmIBIHhQWTYuLTDrdBsh+utvbWYhSUmdROuQ6CNwpPQfE20/K7d10ti5aBVnIgtDaCdCZC6a1TW2oxEanxJpDY9u4e/wCdBatrYu0+ON22SbTxmJEHtKA+nr60K/KYthWBJgA6wNDv79CfWgpxTfaPlpTTuTvJoDQxAUW+0oNvUEnf4jlUY4xNQWkHQwDETm+J50KakmgtGPXsNxGf8Pxqfcw2AVX6i/eu3Shyhlyru7U9geI14VGxSRYcGJ6xo9EPzrS9t4G1b2fcZbSLNtDCoF+zyGlBj2IUk6nmN/lUqxbY4djByoQ0xO4gf1n3V5MUbbAgKSHzQwkaCNRy1Puqdg9sKFvWj2LTWnAQajrMgAY+LKp8zQA1tsXCrvJgVNuFuotvHZzugPeIaPRqjbTxSvcZ0QWwxzBVJhe4E0gYsdWUM/WDDkNIPwHpQE7mzyWys6BwyqBM5mZRAn1HjRXouYstP2z8FqqktkzBTlmc3CasvRZ/ooP/AOw+8L+FAC2mO0s8zUvZGONvOAqt1tl7RkbphpH6wyaeNRNuPDL5/Kh6dYwlVdgN5AJifDdxoLk20Oqa1dSA0WXbMdC4Gccfqyqj1p//AO7MQ11rgugs6m2wAWOrnMFEDQSzajXU61n/AFlW/obh1LIzQQeHh/nvoPWcHeumVLySNxIG4D4QKsuyuiFwpmdMrR51fdm4S0olbagxvAoizabqDGdu7Lu2T1TouRzMKddOPpVYxmGa1cW20wGkSOfP0FbF0pw+ZQwEQdWicvKeW8ie+ss6QWWS4guTMgieR/2oLRtZvzY/sr95Kqu1ra9WG3t2YOu4rVl2q04c/sr8VqsYxJsgcex38KDosWzhGbq1D5vrQZiNePhQjD4U3GCoBmM7zG4En3CrNfwmXZ06GWMkZd2g8d9Duj+FPWW3ynKRcXNBjMEcxO6Y1igGjZ1yGIAhVVmMjQOCV9YO6n8PsC/ctPdVRkQAk5huJjQTzogcPKXD9lbP/stv8nb3UW2LjguGu2Srhl+uCI0BJKniD5UAXavRC7YW0WdC1xZKa5kMKSugIP1okHgaHjYl2QIGvfG6tJ6ZWg13OAB2UjmAc2gP7o9KAYkZWTwHlo39qAYWzW7k882m7cgn30XXppibo6hha6splICwYRSRqWOugnwoJlhX1MRx7oPyqVhejmKQ9a1oqirnLFl+qwIBAzSfAUAbEWzqY0nf5U1auBT2hI/zWjVy2Mi79wY+Zio77PUwSTrm0HCI099AFczTZ7qseK2baVFIU77gc5j+idI5dkjhXLv1rQEAFWThrqRrpqdfhQCM7C11ZUiWzA/2o10Yvw2Q7pDfI/EVGxFoQoWNAx1nWBJ7+FM7NxHV3J3mIHjIoGdvHtDz/po97N0Vrro5ygrJO+IOn3qD49QSPE/KpGwbvU3rdxpKGCwQwSgYhlnTXs/CgNbd2GjSYAPMaVB6Ok2mgwerYkchIUSe7Su4nbNxmfK5ydsoGCkgAEqCYmYApWzXBvqrEZXkN5SNf4aDSOju27t1lRlQqQSGtngNP0jG88+G6mr2PvC/vLK0hQ2ZYjuA39xPpUPB3rGAv2+suHK6N2iJG8QJ4bjRTCbWtO7M0osw2ZgCSdZEHgN4PxmQctK7W+2sliVaZiPPX0/vQnFdFLWKLdY5a6ohTMFQTCwoMESNZkHcI1NW3GkZdIgQRFDsRtBcPau3WI7GoHGTAUfvNA/2oM8xz/m58F9zLVexrRZ81+HfRjGMfycydco+IoJtM9jzFBMxWJY4K2CZ1Y8OY7qKdHR+Y2v+7vf/ABmoRiR+a2h3E/zHuo90dX8xtf8AeXv/AI1AIK/R3hzS0P8AwUewVgjFY+UOU3rgBK9k6XdASNT50KtQVu93Ue+zHyqw7QvlLeJYbxir/Duv0EXpZiGGItoNFa1JGmpV2A17pNCdowt1J3DU/wAJHxip3Sc/ndsf9Nh/5Wmhm22+kbdpP9H40AnrJW5pGgiNOB/CtHv9KMG2DFpboN1rAXKEb6+UaTljf31mt24SX713etR8MO2v7S0Bt2lE70I9CT8q5ZEhf2viP7Cuf8u16epf8albLwNx1BVZlwi6gS2h4nlOu6giYtD1QnhdWfC5bUfG0ahXCQts8mI9RPxFF8Zam1cA1OVW/guEfC6KGXUJUgAyGBiNde796gawgLOimT2ium8gkCPSoWLXK5A0hiPQ0TwNthettBy9apmNN4J18x6ioe3B9PeH/Uf7xoE7TukEd8/KlYS+GCLGq5vMEg/NqRtczlPj8qjYEww8flQSrOJJcgwBDj+VhTtjGZbineAfmfxqJYssbjBQTGc6AnQAyfSn/wAguG4q5GDEmARG6Qd/fQXDDbRNxx2TDAgMwMLB3eGvCrbgcBdZR27bASOyhjUb9TrqBWf7HxtyxlLIWtySp3jUkR3bqumzumIbspaJPE6D1O6gK4AXVHVMqhVXSCWg+BGg5DWu7Y6MJi2TNIIIllIBC+YIIEnTx51K2LYa6xuE6fyjw5mrGoVQBMSYHeT86DKulXRt8NbM9tCIDxHEaMP0T561TtpWjlr6IvWldSrgMrCCCAQR3iqTtr2eK5mw4XUHLcBZdDMSBMcIIPjQZrjEIw9vQ/V/qo/sO3/+PtkAmMVeJ03D8niTyEx6ipvTTY2IIFy7aA7MMbYzKMvEnfqBMmu7HuvZ2XlWALt6+jSJlepJ05ap8aATg9lXWN1BbbMot5gRBGSzLb+MHd30U21hbn5PiDkYh8XeC6bz9Pu+FNP0qxJt3hnCglGMKAe3YAIHIQPHvqZ0g2hd6i8skC3jLuWBBEded+/eJoF7U6N3r+OXJlAg6sYEFmPAE6RG7eRVS6Q2mS7eRoDAsp10BDJx8qK7fx1xccj27jBSpZGRyAQztMEHcdRvqs7cus3WcSSZ48UPyNA7tlQGBWIKndu36/GhNr66/tD4iim05zKJkBdPdQ1N6+IoDD4kCwqyuYOG/WGVm93anyFdTaPBnHZXKuo0A1G6heKUyaiXKC1WMbbnR1HYcbxocisv81sDzFQ7W2GDG4GUXJN3Np9eTw3a8qr2YR+tMz3cq6hJ3a0B+zth1AVXXKTmbQT2gob7vvNCts3Q9646mQXYg8wSaiFG+yfSvASPU0D+0dQv+cBUfDr8RUvahIy8NB8BUAXDQEdn4t7V4vbbK0OAYH6Ssp38wan57+IxClSXus0KBAmeAG4D0HGheAts7qg3swUeJMD419C7B2BYwqxaQBohnOrNzknWO4aUGV7Y2C2Etnrb69cQGWyMxAGsGYiZzcuO+idpNm28lwteu9nM6AELOnZMgHieMaUr2j64w91tB5mdPSl9D+iy4pLj3i4XUWwAQCSPrTuIHIUCj0gu4i7bFs9UmYdUinKqKNczc4UEnhANWrYeNOKxNy7J6q0MtocJbe3iQD5NVP25suzgz1Nlme4R9I7EdlTrkAG7NvPdA4mrv0QwnU4VJ0L9s/vbv5QtAaxFssIDMmoJKxMchO7xp9Bpz76QtLBoHKrO3+hlu8pNg9S+pCgkWmaI1XcpO6QOO41ZgaUKD512oHtO1u4jK6mGUncRz8tx5U7gMLbu2i93F27DZiMjyWIA+toZ1JI3cK3PpBsCzjLbJdVcxBCXIGZDwg74neNxr5z2lhSjMrCGUlSORBgj1FAzbx51OXU99KbbB+wP4v7VBem3NBZcbckrv0EfChRfUeVE8ShBEmht0UBOzhC+Y8mjfzzRGn6p41y/cYKtssQis0A8CTB+6P8ADRjom56/KIksp13fWYcj9qhu27eW7cHK6/36CPs4W+tUzPiKseLwNq6y5hP0ZjU7xNVXDAK6+Kn1n+1XWy46y13gj4UFUx+BthM9sEDuJ5xrQe45B0JGhHkRB9QastxB1LA8Mw9DQW3hM4Ztcq8dNDlJHwoOMrOBEExuPGBPwFTnB/JrZI/SaD8R7xTeykm4g5hh/I1Oh5wyDWQx8IOX8KAp0D2OL2MtSOyh61vBNR/NlFbktUH2W4LLbvXYjMwRT3KNfKT6irF0v2n+T4VyDDt9Gni3EeC5j5CgzHphjjiMVccHsTlX9lNB66nzq67H6SLZ2ajaG4n0Kr3jcSOQWD5RWbM1PW6Avs6y2JxCqSSbj9o8ebH0k1rq2xpG4CByHD4aVR/Z3ssy19hpBRPH9Ijy08zyq9CgXNdFNmnKBQNOKaapU0DwrLPat0YCv+VWx2bhi6Bwfg3cG49/jWoLUHpHhRdwl9DrNp/UCQfEEA0Hzrd2Q/2Z0nQg+utIw+xWcMwywu/XXeB8SKsGxrkXMp4mPUR8ad2CgXEXEaMoY7+P+QPSgC4u9JHOaG3v89aI48iRA157qHXR86Cw9G3jFIe8feBprpYkX72h/wBRifjSNl3sty3MABiSfFRvPLSpnSTGk37rW2DJnVhEQ2UAjvIzFqCv3jqpHL4GrVhb/wDot38+cGgO0NptcZbjKkydAum8mI5ax6UbsZerQ5R2Xg+8UEbFJ2bg73+A+dCtlXPoroJAJKwOJ0I0qxY0j6QZZJY6zu1M+unpVQxTqXY2wUU7hMwKCfsU/TWvED1B/Gntl4R7oW2gzOzAAeY9w1M8hSNg2x19rNIXOkxvGvCtH9nmxUt2xiM+YuCBIjJBIYb9dQBPjzoLVsjBDD2rVkahUMnm0gk+ZYmqN7StqZ762QezaGv7bQT6Ll9TWiMROvAT5f4Kw3amLN269w/puzepmgaXeKk2jrwqJbNSsNQbRsSx1di0o4W19Yk+pJqeKj4QdlR+qPgKfFAuuzSa6TQLmuZ/lXAai37wDFeIyHyZoHwNAQFOb9DrTaUrNQYh0h2UcJjWSCEzZrZ5oTI9JIPeDUXHHJiZ+0oPoI+Van7Qdi/lGHzqPpbJLrzZY7S+mo71FZRt76tq4OII+fzoI20rKm2LgGs6+tBnFFcTaKo27ePKhbigcxAOkch8BTSMSY7jUltw8B8BUdxQKacpIO7evzmmkxrADtHu/wABpHVknQE0lrJBggjx0oJK7UbcWPqahs2sinVwbHUKSCYmvXbGUxyoDvRyx1l+ymsuybtSIMk+QBNbJa2KiACyWsx9iPOQwM1nfsswIa+bp/5aQPF9J9AR51pmP2nZsAG9cW2DukxPgN58qARtstYs32Lgj8nKroFIZjkGg03uNwG6sjbWtN6c7RS7g2NtgykpDAyG7W7xBUSDrVF2VsC/iATatlgN50A8AToT3CgHotS8KKdu7Kupo1t14aqRqPKkYdYNBt1sRSyK5bFLig5NdaugUluQoOh9Y/wUxjrMw4XMyzABiQd45HdInlUm2kU5FALwW3bTDVsh3EOChB780UWDA6gyDxGoqJZxBeRlAcb1b4gjevf8KYurcWWC4eyOLlt/8oHrQE7lwKCW+qASfAb6x7pL0duWcLaLFSHIZcp3AiYOnIjUSKLdPOlZKNhrPbzAdY+4ZZ+qoOusenjVLs4xura27NAACBsxgBhoBw01igjYluyxPGIjdQt6mXFOQnhUJzQSlWQo5gD3Ck4jDlCJg793dSsNvTyqRtLh+01BIs4m51eZTatqWCgAAHhqZkxrvmu2wh63Pkd1Orkk5oMdkcedDsP8xUy0me8VVQuaFAG6dB8aCSiNmVYUKwEEHKBm1AOmm/hQvE2e0d3rNbtaQKoUblAA8BpXmsIfrKp8VB+VBkfRXapw139V1CtpPEQfKrY1wXbly43aJYqpiQFGgAncOJ7yTVqfZdg77No/+mv4Uzc2OmcOkIAdVA08uVAJ2Z0ZRlPWLltuyubYMSyzqeQOkgchVtsWwoCqAqgQABAHcBURTrUxKCF0kuZcLeP6h/CsmtfWFaZ05u5cG/eVHv8A7VmGGbtDxoNwFKrgrooOivKtdrs0HgtLUV5aUDQDOvnNP+pbYieanUHwII8waovT/ph1f0NmDdjtPMm3P6I4ZiPQRzpPTXpc9jGXbaIpKhRJMySobUd2bdQm10bRvpLx617gDkzpLgNw040FFbHtmk9okySdST3zShtVhrqD3Gp+29iG2xKarQS3hndsqI7t9lVLHTuAmgsG0rg1A3RuoO2+jGLEKZHcNKFXE5UEzAKJTMco5numpOKw5aAIlmJGo4z6bqEAQeI8K6bvI0Eu2hG8RHOrH0UwmfHJyEuf3dR74qsrjngqTIMT5bviavvs1t5nu3SPqqEB/aOY/dFBfZroNepNA6DSb7wK8lM4rfQetPrRBDQ/DpU5KCse0m/GFRedwe4Gs5wza+dXT2r3oWwve5+AqgWLp4ae+g+gVNdmkJSzQKmlUmlTQezV4XKZvPrEHy4UnQDXwoMi9o2y7n5ZevLBUhGiQCAERSYJ1Ex60Z2Ws4e1HG2n3RQTpnfBxmOIb/lJbExJ7dmQP4W99N29ntbxNq29zPNu2QQuWFe3ooAncG4b6Ajj8kNPaiZC6x4ncPj3VC9n+0uo2k6aC3czhtBJygkCeHOpW3Nv20Xq7SdgypI9+v8Av8qh9HraNi8O/WKSrOciqQAGtODrGpkifiaCs3iftTA47z4eVRmxAO8U41jeZ3Gmry0HtD/nyNeKf5upg0W2Hsp8T1mRgDbCmG0mSR8qCEi67orWPZ7hcmEB43GZv6R92sx/+n3QpfISsssjmpg7u8Vq2CxhsWbVsWmYLbUTKjUATPnNBYAK6RQROkafpLl8XFSbO3LTfpAeY/GgJimbqyadw99W+qwM1R+lPSiXa1abKinKzjex4he7hPHwoLUu1bKvkLjMN/EDxI0FFbTA6jUcKx5NtLb1AA72Mf3nwIpl+mFz9F3/AHTkH4nzoLH7V7v0tleSE+rR8qo9p6f2ttm5iGDXTmIXKPDf8zUWwJIHMgepoPoa3ToNM2m4U6KBcV4V4Gu0DZiSTurhb7MT8KS4EydOEzu7qjXr9uDoTGp4ARzoMK6Uf8ZiO67cH87fhRextJcTibbhSoFu0kGN6Iqk6cJ1oBtK7na9c4NcBH73WN+FSejDRcB8P6aCJjP9R/2m+Joz0S/4pN25j/KR86B4w/SMf12+JqxdC1/Ohw7DHUacB86ALdcZYHjHOoT1IVCw8vhpUZjQNstENibZu4VmNrL2wAwYSCBMbiDxNQnWDHdXLbgMCwzKDqs5cw5Tw8aC1WNuWvyEpmi+C7EEcXcmVO4wGG+q3iNo3GJLMGJOpKqSfdUTNSGagf8Ay64NxH8K/hTibRucx6VDY17PQFLW2bi7jHgWX3hqaW9m3CPOaHZqsvQjZIxN4I05YZpHdA+dAIxK9nzFRFNaN036MW7GEzoNc6ie41niDXWgdzbqK9H7ebE2BzvW/vig7GjvQrXG4ca/6gOvcCflQbqgpwNTCCnVoHwa6DTamurvoEPBJ7qg7WxVu3acv9RUYuRqQgU5oA1JiafxNpyYUgAxwkjXhQjpJgwmBxZLMzNadZPAERoN3pQYrjSotMVnL1zZc2/KqiJjSYYTFXDZfQu4l1eru27iEqFbVSSUW5uAbSARIJ3cKp12yxt5QVIDlo1zSwVfCBkHfrxqXsO6bbQSygRxIAOZNRGgMA691ASxXRJjhvylb9pu1eZrcwVFvOW11kjJugRI1oj0X2Rfw+ItPet9Wty0xQtBBHZOoB0Oo0MHWqXfbK9wqSJZxIMShJ0MbwRvHGrj0Qx97EX1S5cZxassEDH6olBA9BqeQoK+GHVKBvgzoeZ+VCzuombogajQULc0C79xSQVmIG/fMfjUd66u+kvQJmkNSzSTQcmvCkkV0UHjWp+y/CAJbeNWS8f/ACKo+FZaN9bR0BsxZw//AG5P8Tg0C/aX/wAC37afeFY44rX/AGoH8y/9RPnWPuaDk1ZOgQ/P8ON/aY+ltzVZ4VbvZqs4613K5/kI+dBsiU8KaWnqBaivJvrymkjfQOcarHtKxfV7OuxvcoonvcE+4GrLc3+NZ/7YbpGGsqDM3dR3KjfM0GWjFnuP+d1dGNHEMvn/ALVEzzwpJHeR40BW3iFP6Q/e0/AUQsW41URpvU/PSqyqnhr4GnrbEHSQeYn5UEhjTVLArgddOFBHBilNcPHX4+tOm0OBjxps2iN4oEmD/euMtLApG7dQINcrpfmPTSuTQKFbf0MSLdkcsLa99Ycx0reujiRpysWh978KAT7VXjBqOd1fgxrIprVPa1c+gsjnd+CN+NZSTyoOxrHjV19lVv8APCfs2XP8yD51SCdRWh+yRfp7x5WwPVv7UGoJTq0lBSgaBaik8acWkka8KBrE8OHD1/2rLPbLiJfDJwAuGPHIPlWq4toAPI1jftYuTirY/wCiD5s7/ICgEdB+kFrCXLnX2y6XUCZoDG3DZpyn6ykgSN/ZETVx2rs7C38OSnVXEfQXbSgsmh+vrpBCyDBidKyzSnMPfZM2RimdcjRoWXQkE8tBQRsvIx8Kfs3HG7X303lryAayPOgnBqbdR4UpuFcig4sj+1LTEc6RXpHH+9A8YNIa1y1poryM/GktdNAlxFcWlrcnv8a6U5elAhRJC8yB66Vv2yhF25p+hbHvesHwA+ms/wD9U++K37Zw7VyNNVB9J+ZoKT7XbvZw6/rMfdHzrN3irp7X8UeusoDoFZj5kAfA1Rmag6a0j2PpJxJ5LbHvf8KzQDf41qnsdT6G+3O4q/wrP9dBoiGlGmBc1pYNA8tdJ1pCiutQcxiyh8qxb2pv+fEfZtIPi39VbVe1Rh3VgXTu6Wx2IJnRguvJVVflPnQAhSSK8DXC1B4GuZ/8ivUhhQEzXmr1eoG4pDCvV6gTSWNcr1AmvFzXq9QeZ61b2WbTuXreI624XZWtgE6mIbjx3cda9XqCne03EZ8cw+yiJ8W/qqrBtQOFer1A8m+td9mFgLgift3XbfG4Kv8ATXq9QW9W13RUi2a9XqB5K4z61yvUDnA+FfO3SnEZ8ZiW53rnoGI+Ar1eoBE1wmuV6g8tJJr1eoP/2Q=="/>
          <p:cNvSpPr>
            <a:spLocks noChangeAspect="1" noChangeArrowheads="1"/>
          </p:cNvSpPr>
          <p:nvPr/>
        </p:nvSpPr>
        <p:spPr bwMode="auto">
          <a:xfrm>
            <a:off x="307975" y="-1638300"/>
            <a:ext cx="2705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10" descr="data:image/jpeg;base64,/9j/4AAQSkZJRgABAQAAAQABAAD/2wCEAAkGBxQTEhUUExQVFBQXFxoXFxgYFxwYGhgaGhscGh8cGh8dHCggHRwlHBcXITEhJSkrLi4uHB8zODMsNygtLisBCgoKBQUFDgUFDisZExkrKysrKysrKysrKysrKysrKysrKysrKysrKysrKysrKysrKysrKysrKysrKysrKysrK//AABEIAQgAvwMBIgACEQEDEQH/xAAcAAABBQEBAQAAAAAAAAAAAAAFAgMEBgcBAAj/xABJEAACAQIDBAcEBQsCBQMFAAABAhEAAwQSIQUxQVEGEyJhcYGRB6GxwSMyUrLRFCRCYnKCkqLC4fAz8TRDY3Sjg7O0FRYlU3P/xAAUAQEAAAAAAAAAAAAAAAAAAAAA/8QAFBEBAAAAAAAAAAAAAAAAAAAAAP/aAAwDAQACEQMRAD8AylcO0Axod0mumeYHgKlXf9O2f8/zSm0QtIEbp98fOgj6eNcdqd6sDfPyp9MPbI+tDTuoIiAncJrosnwqcMORuM11Q4MMIoIqYaNf7VadmYuLaxvP46/hQIqCOXuqVssmBG4Ej1M0A/br5nB55j/NTOA2VdvZ+rTMEUu2oEKN51PCimMvpkKG2C5fMLkxC7ikRuJMzPCn8DdyO623zKyMhMRKsiMRHcQw8RQCLOz1ABaTqJG4fWAO7xqbhtkoc5MwA8CeIBO/yp3EKzlmY8N/gE9+6pOzj/qDiTH8Zyn3MaD1vY9nqHaGLASDm5anQDxpjYohb45Wn8wPPuolhFnDOJ17PCd7Du0375oHstu1dnjbue9SaAs97NgQBEi8mk9x7tKFbQTIAhM5WBBHEMoYH0inbDfmbHldtn0mo21boLiOSg+KjLp3ZQp8ZoLXjj+bN+7H8S0Fe5CzxIA93CjG0W/Nz+794UAzdtJMAAGfDdQTiAFurEHq0JnmGAPxoziLufZ+GfkLtpvFQtxf/bNBHuSWM/WtMPNcrfKjPRiz12Bu28wHV4lHk7gr9k+5zQD9hbXuYc50ylgQozDMFDSZAnfmC+tPbf2tcuraLmcjcFA3yp1j9nShL2Sj37ZMlQde+22YkeSGnMcJtnmcpB4Dl7wfU0HMWn+uARMK438o5c6Ywz5bqNwzXB5EZh8asp6Pxi2stiLS/mxZn/RJBBC7xrrPyqPg8DhcPbs3MWzOSbdw2rZP+k9gqrHcZ6wa9rhxoKlfb6NY1EmPVhScE3ab9k/EVIvWYsweDn5n50xs+3LN+wx+FA1ekEwTvqXiEtlUhO1l7RneZ4eWX317H2WVz1ggkKw3biFIOncaee3KWzwMj3EfFaCLZvhd0gAa8yJnjU7EEh9CDOX3ih/VSRUvG2ezbbjkA/h0+VB65BmRG/XwopsGxKD9s/Ggd0EN3HNVk6KD6MHgHPxB+dAB2mIufxfEV7Z57ZA4lQP3pX5iu7YPbH71Iw5ytP6sjxBFAR/RjnPpEfFRScG0XGPDKrekH5U/fGV2AmMxGgnQHu5hqkYHY143QOqeOqzt2TpbJID+B5+NArZdr6O6ukrO/mp8O6gOybZN1geKv9w1dNlbIY2r94xkZmUCYaWXNy3a+NAdlYsszWdMmd33azkcb5jifdyoIbYdlwFzMrKS1tlzArKmYInep58aGY0a2z9pQflVp2vtG5iNnF7hUlDatLAiFUMd3jrPOgW1uo6nB9SWLdUOumYF2dYkbt27T30Fl2rb/N3/AHfvLQW2uhJEiFHumrFthfzZj3Kf5lqqbRxTIYUmIBIHhQWTYuLTDrdBsh+utvbWYhSUmdROuQ6CNwpPQfE20/K7d10ti5aBVnIgtDaCdCZC6a1TW2oxEanxJpDY9u4e/wCdBatrYu0+ON22SbTxmJEHtKA+nr60K/KYthWBJgA6wNDv79CfWgpxTfaPlpTTuTvJoDQxAUW+0oNvUEnf4jlUY4xNQWkHQwDETm+J50KakmgtGPXsNxGf8Pxqfcw2AVX6i/eu3Shyhlyru7U9geI14VGxSRYcGJ6xo9EPzrS9t4G1b2fcZbSLNtDCoF+zyGlBj2IUk6nmN/lUqxbY4djByoQ0xO4gf1n3V5MUbbAgKSHzQwkaCNRy1Puqdg9sKFvWj2LTWnAQajrMgAY+LKp8zQA1tsXCrvJgVNuFuotvHZzugPeIaPRqjbTxSvcZ0QWwxzBVJhe4E0gYsdWUM/WDDkNIPwHpQE7mzyWys6BwyqBM5mZRAn1HjRXouYstP2z8FqqktkzBTlmc3CasvRZ/ooP/AOw+8L+FAC2mO0s8zUvZGONvOAqt1tl7RkbphpH6wyaeNRNuPDL5/Kh6dYwlVdgN5AJifDdxoLk20Oqa1dSA0WXbMdC4Gccfqyqj1p//AO7MQ11rgugs6m2wAWOrnMFEDQSzajXU61n/AFlW/obh1LIzQQeHh/nvoPWcHeumVLySNxIG4D4QKsuyuiFwpmdMrR51fdm4S0olbagxvAoizabqDGdu7Lu2T1TouRzMKddOPpVYxmGa1cW20wGkSOfP0FbF0pw+ZQwEQdWicvKeW8ie+ss6QWWS4guTMgieR/2oLRtZvzY/sr95Kqu1ra9WG3t2YOu4rVl2q04c/sr8VqsYxJsgcex38KDosWzhGbq1D5vrQZiNePhQjD4U3GCoBmM7zG4En3CrNfwmXZ06GWMkZd2g8d9Duj+FPWW3ynKRcXNBjMEcxO6Y1igGjZ1yGIAhVVmMjQOCV9YO6n8PsC/ctPdVRkQAk5huJjQTzogcPKXD9lbP/stv8nb3UW2LjguGu2Srhl+uCI0BJKniD5UAXavRC7YW0WdC1xZKa5kMKSugIP1okHgaHjYl2QIGvfG6tJ6ZWg13OAB2UjmAc2gP7o9KAYkZWTwHlo39qAYWzW7k882m7cgn30XXppibo6hha6splICwYRSRqWOugnwoJlhX1MRx7oPyqVhejmKQ9a1oqirnLFl+qwIBAzSfAUAbEWzqY0nf5U1auBT2hI/zWjVy2Mi79wY+Zio77PUwSTrm0HCI099AFczTZ7qseK2baVFIU77gc5j+idI5dkjhXLv1rQEAFWThrqRrpqdfhQCM7C11ZUiWzA/2o10Yvw2Q7pDfI/EVGxFoQoWNAx1nWBJ7+FM7NxHV3J3mIHjIoGdvHtDz/po97N0Vrro5ygrJO+IOn3qD49QSPE/KpGwbvU3rdxpKGCwQwSgYhlnTXs/CgNbd2GjSYAPMaVB6Ok2mgwerYkchIUSe7Su4nbNxmfK5ydsoGCkgAEqCYmYApWzXBvqrEZXkN5SNf4aDSOju27t1lRlQqQSGtngNP0jG88+G6mr2PvC/vLK0hQ2ZYjuA39xPpUPB3rGAv2+suHK6N2iJG8QJ4bjRTCbWtO7M0osw2ZgCSdZEHgN4PxmQctK7W+2sliVaZiPPX0/vQnFdFLWKLdY5a6ohTMFQTCwoMESNZkHcI1NW3GkZdIgQRFDsRtBcPau3WI7GoHGTAUfvNA/2oM8xz/m58F9zLVexrRZ81+HfRjGMfycydco+IoJtM9jzFBMxWJY4K2CZ1Y8OY7qKdHR+Y2v+7vf/ABmoRiR+a2h3E/zHuo90dX8xtf8AeXv/AI1AIK/R3hzS0P8AwUewVgjFY+UOU3rgBK9k6XdASNT50KtQVu93Ue+zHyqw7QvlLeJYbxir/Duv0EXpZiGGItoNFa1JGmpV2A17pNCdowt1J3DU/wAJHxip3Sc/ndsf9Nh/5Wmhm22+kbdpP9H40AnrJW5pGgiNOB/CtHv9KMG2DFpboN1rAXKEb6+UaTljf31mt24SX713etR8MO2v7S0Bt2lE70I9CT8q5ZEhf2viP7Cuf8u16epf8albLwNx1BVZlwi6gS2h4nlOu6giYtD1QnhdWfC5bUfG0ahXCQts8mI9RPxFF8Zam1cA1OVW/guEfC6KGXUJUgAyGBiNde796gawgLOimT2ium8gkCPSoWLXK5A0hiPQ0TwNthettBy9apmNN4J18x6ioe3B9PeH/Uf7xoE7TukEd8/KlYS+GCLGq5vMEg/NqRtczlPj8qjYEww8flQSrOJJcgwBDj+VhTtjGZbineAfmfxqJYssbjBQTGc6AnQAyfSn/wAguG4q5GDEmARG6Qd/fQXDDbRNxx2TDAgMwMLB3eGvCrbgcBdZR27bASOyhjUb9TrqBWf7HxtyxlLIWtySp3jUkR3bqumzumIbspaJPE6D1O6gK4AXVHVMqhVXSCWg+BGg5DWu7Y6MJi2TNIIIllIBC+YIIEnTx51K2LYa6xuE6fyjw5mrGoVQBMSYHeT86DKulXRt8NbM9tCIDxHEaMP0T561TtpWjlr6IvWldSrgMrCCCAQR3iqTtr2eK5mw4XUHLcBZdDMSBMcIIPjQZrjEIw9vQ/V/qo/sO3/+PtkAmMVeJ03D8niTyEx6ipvTTY2IIFy7aA7MMbYzKMvEnfqBMmu7HuvZ2XlWALt6+jSJlepJ05ap8aATg9lXWN1BbbMot5gRBGSzLb+MHd30U21hbn5PiDkYh8XeC6bz9Pu+FNP0qxJt3hnCglGMKAe3YAIHIQPHvqZ0g2hd6i8skC3jLuWBBEded+/eJoF7U6N3r+OXJlAg6sYEFmPAE6RG7eRVS6Q2mS7eRoDAsp10BDJx8qK7fx1xccj27jBSpZGRyAQztMEHcdRvqs7cus3WcSSZ48UPyNA7tlQGBWIKndu36/GhNr66/tD4iim05zKJkBdPdQ1N6+IoDD4kCwqyuYOG/WGVm93anyFdTaPBnHZXKuo0A1G6heKUyaiXKC1WMbbnR1HYcbxocisv81sDzFQ7W2GDG4GUXJN3Np9eTw3a8qr2YR+tMz3cq6hJ3a0B+zth1AVXXKTmbQT2gob7vvNCts3Q9646mQXYg8wSaiFG+yfSvASPU0D+0dQv+cBUfDr8RUvahIy8NB8BUAXDQEdn4t7V4vbbK0OAYH6Ssp38wan57+IxClSXus0KBAmeAG4D0HGheAts7qg3swUeJMD419C7B2BYwqxaQBohnOrNzknWO4aUGV7Y2C2Etnrb69cQGWyMxAGsGYiZzcuO+idpNm28lwteu9nM6AELOnZMgHieMaUr2j64w91tB5mdPSl9D+iy4pLj3i4XUWwAQCSPrTuIHIUCj0gu4i7bFs9UmYdUinKqKNczc4UEnhANWrYeNOKxNy7J6q0MtocJbe3iQD5NVP25suzgz1Nlme4R9I7EdlTrkAG7NvPdA4mrv0QwnU4VJ0L9s/vbv5QtAaxFssIDMmoJKxMchO7xp9Bpz76QtLBoHKrO3+hlu8pNg9S+pCgkWmaI1XcpO6QOO41ZgaUKD512oHtO1u4jK6mGUncRz8tx5U7gMLbu2i93F27DZiMjyWIA+toZ1JI3cK3PpBsCzjLbJdVcxBCXIGZDwg74neNxr5z2lhSjMrCGUlSORBgj1FAzbx51OXU99KbbB+wP4v7VBem3NBZcbckrv0EfChRfUeVE8ShBEmht0UBOzhC+Y8mjfzzRGn6p41y/cYKtssQis0A8CTB+6P8ADRjom56/KIksp13fWYcj9qhu27eW7cHK6/36CPs4W+tUzPiKseLwNq6y5hP0ZjU7xNVXDAK6+Kn1n+1XWy46y13gj4UFUx+BthM9sEDuJ5xrQe45B0JGhHkRB9QastxB1LA8Mw9DQW3hM4Ztcq8dNDlJHwoOMrOBEExuPGBPwFTnB/JrZI/SaD8R7xTeykm4g5hh/I1Oh5wyDWQx8IOX8KAp0D2OL2MtSOyh61vBNR/NlFbktUH2W4LLbvXYjMwRT3KNfKT6irF0v2n+T4VyDDt9Gni3EeC5j5CgzHphjjiMVccHsTlX9lNB66nzq67H6SLZ2ajaG4n0Kr3jcSOQWD5RWbM1PW6Avs6y2JxCqSSbj9o8ebH0k1rq2xpG4CByHD4aVR/Z3ssy19hpBRPH9Ijy08zyq9CgXNdFNmnKBQNOKaapU0DwrLPat0YCv+VWx2bhi6Bwfg3cG49/jWoLUHpHhRdwl9DrNp/UCQfEEA0Hzrd2Q/2Z0nQg+utIw+xWcMwywu/XXeB8SKsGxrkXMp4mPUR8ad2CgXEXEaMoY7+P+QPSgC4u9JHOaG3v89aI48iRA157qHXR86Cw9G3jFIe8feBprpYkX72h/wBRifjSNl3sty3MABiSfFRvPLSpnSTGk37rW2DJnVhEQ2UAjvIzFqCv3jqpHL4GrVhb/wDot38+cGgO0NptcZbjKkydAum8mI5ax6UbsZerQ5R2Xg+8UEbFJ2bg73+A+dCtlXPoroJAJKwOJ0I0qxY0j6QZZJY6zu1M+unpVQxTqXY2wUU7hMwKCfsU/TWvED1B/Gntl4R7oW2gzOzAAeY9w1M8hSNg2x19rNIXOkxvGvCtH9nmxUt2xiM+YuCBIjJBIYb9dQBPjzoLVsjBDD2rVkahUMnm0gk+ZYmqN7StqZ762QezaGv7bQT6Ll9TWiMROvAT5f4Kw3amLN269w/puzepmgaXeKk2jrwqJbNSsNQbRsSx1di0o4W19Yk+pJqeKj4QdlR+qPgKfFAuuzSa6TQLmuZ/lXAai37wDFeIyHyZoHwNAQFOb9DrTaUrNQYh0h2UcJjWSCEzZrZ5oTI9JIPeDUXHHJiZ+0oPoI+Van7Qdi/lGHzqPpbJLrzZY7S+mo71FZRt76tq4OII+fzoI20rKm2LgGs6+tBnFFcTaKo27ePKhbigcxAOkch8BTSMSY7jUltw8B8BUdxQKacpIO7evzmmkxrADtHu/wABpHVknQE0lrJBggjx0oJK7UbcWPqahs2sinVwbHUKSCYmvXbGUxyoDvRyx1l+ymsuybtSIMk+QBNbJa2KiACyWsx9iPOQwM1nfsswIa+bp/5aQPF9J9AR51pmP2nZsAG9cW2DukxPgN58qARtstYs32Lgj8nKroFIZjkGg03uNwG6sjbWtN6c7RS7g2NtgykpDAyG7W7xBUSDrVF2VsC/iATatlgN50A8AToT3CgHotS8KKdu7Kupo1t14aqRqPKkYdYNBt1sRSyK5bFLig5NdaugUluQoOh9Y/wUxjrMw4XMyzABiQd45HdInlUm2kU5FALwW3bTDVsh3EOChB780UWDA6gyDxGoqJZxBeRlAcb1b4gjevf8KYurcWWC4eyOLlt/8oHrQE7lwKCW+qASfAb6x7pL0duWcLaLFSHIZcp3AiYOnIjUSKLdPOlZKNhrPbzAdY+4ZZ+qoOusenjVLs4xura27NAACBsxgBhoBw01igjYluyxPGIjdQt6mXFOQnhUJzQSlWQo5gD3Ck4jDlCJg793dSsNvTyqRtLh+01BIs4m51eZTatqWCgAAHhqZkxrvmu2wh63Pkd1Orkk5oMdkcedDsP8xUy0me8VVQuaFAG6dB8aCSiNmVYUKwEEHKBm1AOmm/hQvE2e0d3rNbtaQKoUblAA8BpXmsIfrKp8VB+VBkfRXapw139V1CtpPEQfKrY1wXbly43aJYqpiQFGgAncOJ7yTVqfZdg77No/+mv4Uzc2OmcOkIAdVA08uVAJ2Z0ZRlPWLltuyubYMSyzqeQOkgchVtsWwoCqAqgQABAHcBURTrUxKCF0kuZcLeP6h/CsmtfWFaZ05u5cG/eVHv8A7VmGGbtDxoNwFKrgrooOivKtdrs0HgtLUV5aUDQDOvnNP+pbYieanUHwII8waovT/ph1f0NmDdjtPMm3P6I4ZiPQRzpPTXpc9jGXbaIpKhRJMySobUd2bdQm10bRvpLx617gDkzpLgNw040FFbHtmk9okySdST3zShtVhrqD3Gp+29iG2xKarQS3hndsqI7t9lVLHTuAmgsG0rg1A3RuoO2+jGLEKZHcNKFXE5UEzAKJTMco5numpOKw5aAIlmJGo4z6bqEAQeI8K6bvI0Eu2hG8RHOrH0UwmfHJyEuf3dR74qsrjngqTIMT5bviavvs1t5nu3SPqqEB/aOY/dFBfZroNepNA6DSb7wK8lM4rfQetPrRBDQ/DpU5KCse0m/GFRedwe4Gs5wza+dXT2r3oWwve5+AqgWLp4ae+g+gVNdmkJSzQKmlUmlTQezV4XKZvPrEHy4UnQDXwoMi9o2y7n5ZevLBUhGiQCAERSYJ1Ex60Z2Ws4e1HG2n3RQTpnfBxmOIb/lJbExJ7dmQP4W99N29ntbxNq29zPNu2QQuWFe3ooAncG4b6Ajj8kNPaiZC6x4ncPj3VC9n+0uo2k6aC3czhtBJygkCeHOpW3Nv20Xq7SdgypI9+v8Av8qh9HraNi8O/WKSrOciqQAGtODrGpkifiaCs3iftTA47z4eVRmxAO8U41jeZ3Gmry0HtD/nyNeKf5upg0W2Hsp8T1mRgDbCmG0mSR8qCEi67orWPZ7hcmEB43GZv6R92sx/+n3QpfISsssjmpg7u8Vq2CxhsWbVsWmYLbUTKjUATPnNBYAK6RQROkafpLl8XFSbO3LTfpAeY/GgJimbqyadw99W+qwM1R+lPSiXa1abKinKzjex4he7hPHwoLUu1bKvkLjMN/EDxI0FFbTA6jUcKx5NtLb1AA72Mf3nwIpl+mFz9F3/AHTkH4nzoLH7V7v0tleSE+rR8qo9p6f2ttm5iGDXTmIXKPDf8zUWwJIHMgepoPoa3ToNM2m4U6KBcV4V4Gu0DZiSTurhb7MT8KS4EydOEzu7qjXr9uDoTGp4ARzoMK6Uf8ZiO67cH87fhRextJcTibbhSoFu0kGN6Iqk6cJ1oBtK7na9c4NcBH73WN+FSejDRcB8P6aCJjP9R/2m+Joz0S/4pN25j/KR86B4w/SMf12+JqxdC1/Ohw7DHUacB86ALdcZYHjHOoT1IVCw8vhpUZjQNstENibZu4VmNrL2wAwYSCBMbiDxNQnWDHdXLbgMCwzKDqs5cw5Tw8aC1WNuWvyEpmi+C7EEcXcmVO4wGG+q3iNo3GJLMGJOpKqSfdUTNSGagf8Ay64NxH8K/hTibRucx6VDY17PQFLW2bi7jHgWX3hqaW9m3CPOaHZqsvQjZIxN4I05YZpHdA+dAIxK9nzFRFNaN036MW7GEzoNc6ie41niDXWgdzbqK9H7ebE2BzvW/vig7GjvQrXG4ca/6gOvcCflQbqgpwNTCCnVoHwa6DTamurvoEPBJ7qg7WxVu3acv9RUYuRqQgU5oA1JiafxNpyYUgAxwkjXhQjpJgwmBxZLMzNadZPAERoN3pQYrjSotMVnL1zZc2/KqiJjSYYTFXDZfQu4l1eru27iEqFbVSSUW5uAbSARIJ3cKp12yxt5QVIDlo1zSwVfCBkHfrxqXsO6bbQSygRxIAOZNRGgMA691ASxXRJjhvylb9pu1eZrcwVFvOW11kjJugRI1oj0X2Rfw+ItPet9Wty0xQtBBHZOoB0Oo0MHWqXfbK9wqSJZxIMShJ0MbwRvHGrj0Qx97EX1S5cZxassEDH6olBA9BqeQoK+GHVKBvgzoeZ+VCzuombogajQULc0C79xSQVmIG/fMfjUd66u+kvQJmkNSzSTQcmvCkkV0UHjWp+y/CAJbeNWS8f/ACKo+FZaN9bR0BsxZw//AG5P8Tg0C/aX/wAC37afeFY44rX/AGoH8y/9RPnWPuaDk1ZOgQ/P8ON/aY+ltzVZ4VbvZqs4613K5/kI+dBsiU8KaWnqBaivJvrymkjfQOcarHtKxfV7OuxvcoonvcE+4GrLc3+NZ/7YbpGGsqDM3dR3KjfM0GWjFnuP+d1dGNHEMvn/ALVEzzwpJHeR40BW3iFP6Q/e0/AUQsW41URpvU/PSqyqnhr4GnrbEHSQeYn5UEhjTVLArgddOFBHBilNcPHX4+tOm0OBjxps2iN4oEmD/euMtLApG7dQINcrpfmPTSuTQKFbf0MSLdkcsLa99Ycx0reujiRpysWh978KAT7VXjBqOd1fgxrIprVPa1c+gsjnd+CN+NZSTyoOxrHjV19lVv8APCfs2XP8yD51SCdRWh+yRfp7x5WwPVv7UGoJTq0lBSgaBaik8acWkka8KBrE8OHD1/2rLPbLiJfDJwAuGPHIPlWq4toAPI1jftYuTirY/wCiD5s7/ICgEdB+kFrCXLnX2y6XUCZoDG3DZpyn6ykgSN/ZETVx2rs7C38OSnVXEfQXbSgsmh+vrpBCyDBidKyzSnMPfZM2RimdcjRoWXQkE8tBQRsvIx8Kfs3HG7X303lryAayPOgnBqbdR4UpuFcig4sj+1LTEc6RXpHH+9A8YNIa1y1poryM/GktdNAlxFcWlrcnv8a6U5elAhRJC8yB66Vv2yhF25p+hbHvesHwA+ms/wD9U++K37Zw7VyNNVB9J+ZoKT7XbvZw6/rMfdHzrN3irp7X8UeusoDoFZj5kAfA1Rmag6a0j2PpJxJ5LbHvf8KzQDf41qnsdT6G+3O4q/wrP9dBoiGlGmBc1pYNA8tdJ1pCiutQcxiyh8qxb2pv+fEfZtIPi39VbVe1Rh3VgXTu6Wx2IJnRguvJVVflPnQAhSSK8DXC1B4GuZ/8ivUhhQEzXmr1eoG4pDCvV6gTSWNcr1AmvFzXq9QeZ61b2WbTuXreI624XZWtgE6mIbjx3cda9XqCne03EZ8cw+yiJ8W/qqrBtQOFer1A8m+td9mFgLgift3XbfG4Kv8ATXq9QW9W13RUi2a9XqB5K4z61yvUDnA+FfO3SnEZ8ZiW53rnoGI+Ar1eoBE1wmuV6g8tJJr1eoP/2Q=="/>
          <p:cNvSpPr>
            <a:spLocks noChangeAspect="1" noChangeArrowheads="1"/>
          </p:cNvSpPr>
          <p:nvPr/>
        </p:nvSpPr>
        <p:spPr bwMode="auto">
          <a:xfrm>
            <a:off x="460375" y="-1485900"/>
            <a:ext cx="2705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12" descr="data:image/jpeg;base64,/9j/4AAQSkZJRgABAQAAAQABAAD/2wCEAAkGBxQTEhUUExQVFBQXFxoXFxgYFxwYGhgaGhscGh8cGh8dHCggHRwlHBcXITEhJSkrLi4uHB8zODMsNygtLisBCgoKBQUFDgUFDisZExkrKysrKysrKysrKysrKysrKysrKysrKysrKysrKysrKysrKysrKysrKysrKysrKysrK//AABEIAQgAvwMBIgACEQEDEQH/xAAcAAABBQEBAQAAAAAAAAAAAAAFAgMEBgcBAAj/xABJEAACAQIDBAcEBQsCBQMFAAABAhEAAwQSIQUxQVEGEyJhcYGRB6GxwSMyUrLRFCRCYnKCkqLC4fAz8TRDY3Sjg7O0FRYlU3P/xAAUAQEAAAAAAAAAAAAAAAAAAAAA/8QAFBEBAAAAAAAAAAAAAAAAAAAAAP/aAAwDAQACEQMRAD8AylcO0Axod0mumeYHgKlXf9O2f8/zSm0QtIEbp98fOgj6eNcdqd6sDfPyp9MPbI+tDTuoIiAncJrosnwqcMORuM11Q4MMIoIqYaNf7VadmYuLaxvP46/hQIqCOXuqVssmBG4Ej1M0A/br5nB55j/NTOA2VdvZ+rTMEUu2oEKN51PCimMvpkKG2C5fMLkxC7ikRuJMzPCn8DdyO623zKyMhMRKsiMRHcQw8RQCLOz1ABaTqJG4fWAO7xqbhtkoc5MwA8CeIBO/yp3EKzlmY8N/gE9+6pOzj/qDiTH8Zyn3MaD1vY9nqHaGLASDm5anQDxpjYohb45Wn8wPPuolhFnDOJ17PCd7Du0375oHstu1dnjbue9SaAs97NgQBEi8mk9x7tKFbQTIAhM5WBBHEMoYH0inbDfmbHldtn0mo21boLiOSg+KjLp3ZQp8ZoLXjj+bN+7H8S0Fe5CzxIA93CjG0W/Nz+794UAzdtJMAAGfDdQTiAFurEHq0JnmGAPxoziLufZ+GfkLtpvFQtxf/bNBHuSWM/WtMPNcrfKjPRiz12Bu28wHV4lHk7gr9k+5zQD9hbXuYc50ylgQozDMFDSZAnfmC+tPbf2tcuraLmcjcFA3yp1j9nShL2Sj37ZMlQde+22YkeSGnMcJtnmcpB4Dl7wfU0HMWn+uARMK438o5c6Ywz5bqNwzXB5EZh8asp6Pxi2stiLS/mxZn/RJBBC7xrrPyqPg8DhcPbs3MWzOSbdw2rZP+k9gqrHcZ6wa9rhxoKlfb6NY1EmPVhScE3ab9k/EVIvWYsweDn5n50xs+3LN+wx+FA1ekEwTvqXiEtlUhO1l7RneZ4eWX317H2WVz1ggkKw3biFIOncaee3KWzwMj3EfFaCLZvhd0gAa8yJnjU7EEh9CDOX3ih/VSRUvG2ezbbjkA/h0+VB65BmRG/XwopsGxKD9s/Ggd0EN3HNVk6KD6MHgHPxB+dAB2mIufxfEV7Z57ZA4lQP3pX5iu7YPbH71Iw5ytP6sjxBFAR/RjnPpEfFRScG0XGPDKrekH5U/fGV2AmMxGgnQHu5hqkYHY143QOqeOqzt2TpbJID+B5+NArZdr6O6ukrO/mp8O6gOybZN1geKv9w1dNlbIY2r94xkZmUCYaWXNy3a+NAdlYsszWdMmd33azkcb5jifdyoIbYdlwFzMrKS1tlzArKmYInep58aGY0a2z9pQflVp2vtG5iNnF7hUlDatLAiFUMd3jrPOgW1uo6nB9SWLdUOumYF2dYkbt27T30Fl2rb/N3/AHfvLQW2uhJEiFHumrFthfzZj3Kf5lqqbRxTIYUmIBIHhQWTYuLTDrdBsh+utvbWYhSUmdROuQ6CNwpPQfE20/K7d10ti5aBVnIgtDaCdCZC6a1TW2oxEanxJpDY9u4e/wCdBatrYu0+ON22SbTxmJEHtKA+nr60K/KYthWBJgA6wNDv79CfWgpxTfaPlpTTuTvJoDQxAUW+0oNvUEnf4jlUY4xNQWkHQwDETm+J50KakmgtGPXsNxGf8Pxqfcw2AVX6i/eu3Shyhlyru7U9geI14VGxSRYcGJ6xo9EPzrS9t4G1b2fcZbSLNtDCoF+zyGlBj2IUk6nmN/lUqxbY4djByoQ0xO4gf1n3V5MUbbAgKSHzQwkaCNRy1Puqdg9sKFvWj2LTWnAQajrMgAY+LKp8zQA1tsXCrvJgVNuFuotvHZzugPeIaPRqjbTxSvcZ0QWwxzBVJhe4E0gYsdWUM/WDDkNIPwHpQE7mzyWys6BwyqBM5mZRAn1HjRXouYstP2z8FqqktkzBTlmc3CasvRZ/ooP/AOw+8L+FAC2mO0s8zUvZGONvOAqt1tl7RkbphpH6wyaeNRNuPDL5/Kh6dYwlVdgN5AJifDdxoLk20Oqa1dSA0WXbMdC4Gccfqyqj1p//AO7MQ11rgugs6m2wAWOrnMFEDQSzajXU61n/AFlW/obh1LIzQQeHh/nvoPWcHeumVLySNxIG4D4QKsuyuiFwpmdMrR51fdm4S0olbagxvAoizabqDGdu7Lu2T1TouRzMKddOPpVYxmGa1cW20wGkSOfP0FbF0pw+ZQwEQdWicvKeW8ie+ss6QWWS4guTMgieR/2oLRtZvzY/sr95Kqu1ra9WG3t2YOu4rVl2q04c/sr8VqsYxJsgcex38KDosWzhGbq1D5vrQZiNePhQjD4U3GCoBmM7zG4En3CrNfwmXZ06GWMkZd2g8d9Duj+FPWW3ynKRcXNBjMEcxO6Y1igGjZ1yGIAhVVmMjQOCV9YO6n8PsC/ctPdVRkQAk5huJjQTzogcPKXD9lbP/stv8nb3UW2LjguGu2Srhl+uCI0BJKniD5UAXavRC7YW0WdC1xZKa5kMKSugIP1okHgaHjYl2QIGvfG6tJ6ZWg13OAB2UjmAc2gP7o9KAYkZWTwHlo39qAYWzW7k882m7cgn30XXppibo6hha6splICwYRSRqWOugnwoJlhX1MRx7oPyqVhejmKQ9a1oqirnLFl+qwIBAzSfAUAbEWzqY0nf5U1auBT2hI/zWjVy2Mi79wY+Zio77PUwSTrm0HCI099AFczTZ7qseK2baVFIU77gc5j+idI5dkjhXLv1rQEAFWThrqRrpqdfhQCM7C11ZUiWzA/2o10Yvw2Q7pDfI/EVGxFoQoWNAx1nWBJ7+FM7NxHV3J3mIHjIoGdvHtDz/po97N0Vrro5ygrJO+IOn3qD49QSPE/KpGwbvU3rdxpKGCwQwSgYhlnTXs/CgNbd2GjSYAPMaVB6Ok2mgwerYkchIUSe7Su4nbNxmfK5ydsoGCkgAEqCYmYApWzXBvqrEZXkN5SNf4aDSOju27t1lRlQqQSGtngNP0jG88+G6mr2PvC/vLK0hQ2ZYjuA39xPpUPB3rGAv2+suHK6N2iJG8QJ4bjRTCbWtO7M0osw2ZgCSdZEHgN4PxmQctK7W+2sliVaZiPPX0/vQnFdFLWKLdY5a6ohTMFQTCwoMESNZkHcI1NW3GkZdIgQRFDsRtBcPau3WI7GoHGTAUfvNA/2oM8xz/m58F9zLVexrRZ81+HfRjGMfycydco+IoJtM9jzFBMxWJY4K2CZ1Y8OY7qKdHR+Y2v+7vf/ABmoRiR+a2h3E/zHuo90dX8xtf8AeXv/AI1AIK/R3hzS0P8AwUewVgjFY+UOU3rgBK9k6XdASNT50KtQVu93Ue+zHyqw7QvlLeJYbxir/Duv0EXpZiGGItoNFa1JGmpV2A17pNCdowt1J3DU/wAJHxip3Sc/ndsf9Nh/5Wmhm22+kbdpP9H40AnrJW5pGgiNOB/CtHv9KMG2DFpboN1rAXKEb6+UaTljf31mt24SX713etR8MO2v7S0Bt2lE70I9CT8q5ZEhf2viP7Cuf8u16epf8albLwNx1BVZlwi6gS2h4nlOu6giYtD1QnhdWfC5bUfG0ahXCQts8mI9RPxFF8Zam1cA1OVW/guEfC6KGXUJUgAyGBiNde796gawgLOimT2ium8gkCPSoWLXK5A0hiPQ0TwNthettBy9apmNN4J18x6ioe3B9PeH/Uf7xoE7TukEd8/KlYS+GCLGq5vMEg/NqRtczlPj8qjYEww8flQSrOJJcgwBDj+VhTtjGZbineAfmfxqJYssbjBQTGc6AnQAyfSn/wAguG4q5GDEmARG6Qd/fQXDDbRNxx2TDAgMwMLB3eGvCrbgcBdZR27bASOyhjUb9TrqBWf7HxtyxlLIWtySp3jUkR3bqumzumIbspaJPE6D1O6gK4AXVHVMqhVXSCWg+BGg5DWu7Y6MJi2TNIIIllIBC+YIIEnTx51K2LYa6xuE6fyjw5mrGoVQBMSYHeT86DKulXRt8NbM9tCIDxHEaMP0T561TtpWjlr6IvWldSrgMrCCCAQR3iqTtr2eK5mw4XUHLcBZdDMSBMcIIPjQZrjEIw9vQ/V/qo/sO3/+PtkAmMVeJ03D8niTyEx6ipvTTY2IIFy7aA7MMbYzKMvEnfqBMmu7HuvZ2XlWALt6+jSJlepJ05ap8aATg9lXWN1BbbMot5gRBGSzLb+MHd30U21hbn5PiDkYh8XeC6bz9Pu+FNP0qxJt3hnCglGMKAe3YAIHIQPHvqZ0g2hd6i8skC3jLuWBBEded+/eJoF7U6N3r+OXJlAg6sYEFmPAE6RG7eRVS6Q2mS7eRoDAsp10BDJx8qK7fx1xccj27jBSpZGRyAQztMEHcdRvqs7cus3WcSSZ48UPyNA7tlQGBWIKndu36/GhNr66/tD4iim05zKJkBdPdQ1N6+IoDD4kCwqyuYOG/WGVm93anyFdTaPBnHZXKuo0A1G6heKUyaiXKC1WMbbnR1HYcbxocisv81sDzFQ7W2GDG4GUXJN3Np9eTw3a8qr2YR+tMz3cq6hJ3a0B+zth1AVXXKTmbQT2gob7vvNCts3Q9646mQXYg8wSaiFG+yfSvASPU0D+0dQv+cBUfDr8RUvahIy8NB8BUAXDQEdn4t7V4vbbK0OAYH6Ssp38wan57+IxClSXus0KBAmeAG4D0HGheAts7qg3swUeJMD419C7B2BYwqxaQBohnOrNzknWO4aUGV7Y2C2Etnrb69cQGWyMxAGsGYiZzcuO+idpNm28lwteu9nM6AELOnZMgHieMaUr2j64w91tB5mdPSl9D+iy4pLj3i4XUWwAQCSPrTuIHIUCj0gu4i7bFs9UmYdUinKqKNczc4UEnhANWrYeNOKxNy7J6q0MtocJbe3iQD5NVP25suzgz1Nlme4R9I7EdlTrkAG7NvPdA4mrv0QwnU4VJ0L9s/vbv5QtAaxFssIDMmoJKxMchO7xp9Bpz76QtLBoHKrO3+hlu8pNg9S+pCgkWmaI1XcpO6QOO41ZgaUKD512oHtO1u4jK6mGUncRz8tx5U7gMLbu2i93F27DZiMjyWIA+toZ1JI3cK3PpBsCzjLbJdVcxBCXIGZDwg74neNxr5z2lhSjMrCGUlSORBgj1FAzbx51OXU99KbbB+wP4v7VBem3NBZcbckrv0EfChRfUeVE8ShBEmht0UBOzhC+Y8mjfzzRGn6p41y/cYKtssQis0A8CTB+6P8ADRjom56/KIksp13fWYcj9qhu27eW7cHK6/36CPs4W+tUzPiKseLwNq6y5hP0ZjU7xNVXDAK6+Kn1n+1XWy46y13gj4UFUx+BthM9sEDuJ5xrQe45B0JGhHkRB9QastxB1LA8Mw9DQW3hM4Ztcq8dNDlJHwoOMrOBEExuPGBPwFTnB/JrZI/SaD8R7xTeykm4g5hh/I1Oh5wyDWQx8IOX8KAp0D2OL2MtSOyh61vBNR/NlFbktUH2W4LLbvXYjMwRT3KNfKT6irF0v2n+T4VyDDt9Gni3EeC5j5CgzHphjjiMVccHsTlX9lNB66nzq67H6SLZ2ajaG4n0Kr3jcSOQWD5RWbM1PW6Avs6y2JxCqSSbj9o8ebH0k1rq2xpG4CByHD4aVR/Z3ssy19hpBRPH9Ijy08zyq9CgXNdFNmnKBQNOKaapU0DwrLPat0YCv+VWx2bhi6Bwfg3cG49/jWoLUHpHhRdwl9DrNp/UCQfEEA0Hzrd2Q/2Z0nQg+utIw+xWcMwywu/XXeB8SKsGxrkXMp4mPUR8ad2CgXEXEaMoY7+P+QPSgC4u9JHOaG3v89aI48iRA157qHXR86Cw9G3jFIe8feBprpYkX72h/wBRifjSNl3sty3MABiSfFRvPLSpnSTGk37rW2DJnVhEQ2UAjvIzFqCv3jqpHL4GrVhb/wDot38+cGgO0NptcZbjKkydAum8mI5ax6UbsZerQ5R2Xg+8UEbFJ2bg73+A+dCtlXPoroJAJKwOJ0I0qxY0j6QZZJY6zu1M+unpVQxTqXY2wUU7hMwKCfsU/TWvED1B/Gntl4R7oW2gzOzAAeY9w1M8hSNg2x19rNIXOkxvGvCtH9nmxUt2xiM+YuCBIjJBIYb9dQBPjzoLVsjBDD2rVkahUMnm0gk+ZYmqN7StqZ762QezaGv7bQT6Ll9TWiMROvAT5f4Kw3amLN269w/puzepmgaXeKk2jrwqJbNSsNQbRsSx1di0o4W19Yk+pJqeKj4QdlR+qPgKfFAuuzSa6TQLmuZ/lXAai37wDFeIyHyZoHwNAQFOb9DrTaUrNQYh0h2UcJjWSCEzZrZ5oTI9JIPeDUXHHJiZ+0oPoI+Van7Qdi/lGHzqPpbJLrzZY7S+mo71FZRt76tq4OII+fzoI20rKm2LgGs6+tBnFFcTaKo27ePKhbigcxAOkch8BTSMSY7jUltw8B8BUdxQKacpIO7evzmmkxrADtHu/wABpHVknQE0lrJBggjx0oJK7UbcWPqahs2sinVwbHUKSCYmvXbGUxyoDvRyx1l+ymsuybtSIMk+QBNbJa2KiACyWsx9iPOQwM1nfsswIa+bp/5aQPF9J9AR51pmP2nZsAG9cW2DukxPgN58qARtstYs32Lgj8nKroFIZjkGg03uNwG6sjbWtN6c7RS7g2NtgykpDAyG7W7xBUSDrVF2VsC/iATatlgN50A8AToT3CgHotS8KKdu7Kupo1t14aqRqPKkYdYNBt1sRSyK5bFLig5NdaugUluQoOh9Y/wUxjrMw4XMyzABiQd45HdInlUm2kU5FALwW3bTDVsh3EOChB780UWDA6gyDxGoqJZxBeRlAcb1b4gjevf8KYurcWWC4eyOLlt/8oHrQE7lwKCW+qASfAb6x7pL0duWcLaLFSHIZcp3AiYOnIjUSKLdPOlZKNhrPbzAdY+4ZZ+qoOusenjVLs4xura27NAACBsxgBhoBw01igjYluyxPGIjdQt6mXFOQnhUJzQSlWQo5gD3Ck4jDlCJg793dSsNvTyqRtLh+01BIs4m51eZTatqWCgAAHhqZkxrvmu2wh63Pkd1Orkk5oMdkcedDsP8xUy0me8VVQuaFAG6dB8aCSiNmVYUKwEEHKBm1AOmm/hQvE2e0d3rNbtaQKoUblAA8BpXmsIfrKp8VB+VBkfRXapw139V1CtpPEQfKrY1wXbly43aJYqpiQFGgAncOJ7yTVqfZdg77No/+mv4Uzc2OmcOkIAdVA08uVAJ2Z0ZRlPWLltuyubYMSyzqeQOkgchVtsWwoCqAqgQABAHcBURTrUxKCF0kuZcLeP6h/CsmtfWFaZ05u5cG/eVHv8A7VmGGbtDxoNwFKrgrooOivKtdrs0HgtLUV5aUDQDOvnNP+pbYieanUHwII8waovT/ph1f0NmDdjtPMm3P6I4ZiPQRzpPTXpc9jGXbaIpKhRJMySobUd2bdQm10bRvpLx617gDkzpLgNw040FFbHtmk9okySdST3zShtVhrqD3Gp+29iG2xKarQS3hndsqI7t9lVLHTuAmgsG0rg1A3RuoO2+jGLEKZHcNKFXE5UEzAKJTMco5numpOKw5aAIlmJGo4z6bqEAQeI8K6bvI0Eu2hG8RHOrH0UwmfHJyEuf3dR74qsrjngqTIMT5bviavvs1t5nu3SPqqEB/aOY/dFBfZroNepNA6DSb7wK8lM4rfQetPrRBDQ/DpU5KCse0m/GFRedwe4Gs5wza+dXT2r3oWwve5+AqgWLp4ae+g+gVNdmkJSzQKmlUmlTQezV4XKZvPrEHy4UnQDXwoMi9o2y7n5ZevLBUhGiQCAERSYJ1Ex60Z2Ws4e1HG2n3RQTpnfBxmOIb/lJbExJ7dmQP4W99N29ntbxNq29zPNu2QQuWFe3ooAncG4b6Ajj8kNPaiZC6x4ncPj3VC9n+0uo2k6aC3czhtBJygkCeHOpW3Nv20Xq7SdgypI9+v8Av8qh9HraNi8O/WKSrOciqQAGtODrGpkifiaCs3iftTA47z4eVRmxAO8U41jeZ3Gmry0HtD/nyNeKf5upg0W2Hsp8T1mRgDbCmG0mSR8qCEi67orWPZ7hcmEB43GZv6R92sx/+n3QpfISsssjmpg7u8Vq2CxhsWbVsWmYLbUTKjUATPnNBYAK6RQROkafpLl8XFSbO3LTfpAeY/GgJimbqyadw99W+qwM1R+lPSiXa1abKinKzjex4he7hPHwoLUu1bKvkLjMN/EDxI0FFbTA6jUcKx5NtLb1AA72Mf3nwIpl+mFz9F3/AHTkH4nzoLH7V7v0tleSE+rR8qo9p6f2ttm5iGDXTmIXKPDf8zUWwJIHMgepoPoa3ToNM2m4U6KBcV4V4Gu0DZiSTurhb7MT8KS4EydOEzu7qjXr9uDoTGp4ARzoMK6Uf8ZiO67cH87fhRextJcTibbhSoFu0kGN6Iqk6cJ1oBtK7na9c4NcBH73WN+FSejDRcB8P6aCJjP9R/2m+Joz0S/4pN25j/KR86B4w/SMf12+JqxdC1/Ohw7DHUacB86ALdcZYHjHOoT1IVCw8vhpUZjQNstENibZu4VmNrL2wAwYSCBMbiDxNQnWDHdXLbgMCwzKDqs5cw5Tw8aC1WNuWvyEpmi+C7EEcXcmVO4wGG+q3iNo3GJLMGJOpKqSfdUTNSGagf8Ay64NxH8K/hTibRucx6VDY17PQFLW2bi7jHgWX3hqaW9m3CPOaHZqsvQjZIxN4I05YZpHdA+dAIxK9nzFRFNaN036MW7GEzoNc6ie41niDXWgdzbqK9H7ebE2BzvW/vig7GjvQrXG4ca/6gOvcCflQbqgpwNTCCnVoHwa6DTamurvoEPBJ7qg7WxVu3acv9RUYuRqQgU5oA1JiafxNpyYUgAxwkjXhQjpJgwmBxZLMzNadZPAERoN3pQYrjSotMVnL1zZc2/KqiJjSYYTFXDZfQu4l1eru27iEqFbVSSUW5uAbSARIJ3cKp12yxt5QVIDlo1zSwVfCBkHfrxqXsO6bbQSygRxIAOZNRGgMA691ASxXRJjhvylb9pu1eZrcwVFvOW11kjJugRI1oj0X2Rfw+ItPet9Wty0xQtBBHZOoB0Oo0MHWqXfbK9wqSJZxIMShJ0MbwRvHGrj0Qx97EX1S5cZxassEDH6olBA9BqeQoK+GHVKBvgzoeZ+VCzuombogajQULc0C79xSQVmIG/fMfjUd66u+kvQJmkNSzSTQcmvCkkV0UHjWp+y/CAJbeNWS8f/ACKo+FZaN9bR0BsxZw//AG5P8Tg0C/aX/wAC37afeFY44rX/AGoH8y/9RPnWPuaDk1ZOgQ/P8ON/aY+ltzVZ4VbvZqs4613K5/kI+dBsiU8KaWnqBaivJvrymkjfQOcarHtKxfV7OuxvcoonvcE+4GrLc3+NZ/7YbpGGsqDM3dR3KjfM0GWjFnuP+d1dGNHEMvn/ALVEzzwpJHeR40BW3iFP6Q/e0/AUQsW41URpvU/PSqyqnhr4GnrbEHSQeYn5UEhjTVLArgddOFBHBilNcPHX4+tOm0OBjxps2iN4oEmD/euMtLApG7dQINcrpfmPTSuTQKFbf0MSLdkcsLa99Ycx0reujiRpysWh978KAT7VXjBqOd1fgxrIprVPa1c+gsjnd+CN+NZSTyoOxrHjV19lVv8APCfs2XP8yD51SCdRWh+yRfp7x5WwPVv7UGoJTq0lBSgaBaik8acWkka8KBrE8OHD1/2rLPbLiJfDJwAuGPHIPlWq4toAPI1jftYuTirY/wCiD5s7/ICgEdB+kFrCXLnX2y6XUCZoDG3DZpyn6ykgSN/ZETVx2rs7C38OSnVXEfQXbSgsmh+vrpBCyDBidKyzSnMPfZM2RimdcjRoWXQkE8tBQRsvIx8Kfs3HG7X303lryAayPOgnBqbdR4UpuFcig4sj+1LTEc6RXpHH+9A8YNIa1y1poryM/GktdNAlxFcWlrcnv8a6U5elAhRJC8yB66Vv2yhF25p+hbHvesHwA+ms/wD9U++K37Zw7VyNNVB9J+ZoKT7XbvZw6/rMfdHzrN3irp7X8UeusoDoFZj5kAfA1Rmag6a0j2PpJxJ5LbHvf8KzQDf41qnsdT6G+3O4q/wrP9dBoiGlGmBc1pYNA8tdJ1pCiutQcxiyh8qxb2pv+fEfZtIPi39VbVe1Rh3VgXTu6Wx2IJnRguvJVVflPnQAhSSK8DXC1B4GuZ/8ivUhhQEzXmr1eoG4pDCvV6gTSWNcr1AmvFzXq9QeZ61b2WbTuXreI624XZWtgE6mIbjx3cda9XqCne03EZ8cw+yiJ8W/qqrBtQOFer1A8m+td9mFgLgift3XbfG4Kv8ATXq9QW9W13RUi2a9XqB5K4z61yvUDnA+FfO3SnEZ8ZiW53rnoGI+Ar1eoBE1wmuV6g8tJJr1eoP/2Q=="/>
          <p:cNvSpPr>
            <a:spLocks noChangeAspect="1" noChangeArrowheads="1"/>
          </p:cNvSpPr>
          <p:nvPr/>
        </p:nvSpPr>
        <p:spPr bwMode="auto">
          <a:xfrm>
            <a:off x="612775" y="-1333500"/>
            <a:ext cx="2705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14" descr="data:image/jpeg;base64,/9j/4AAQSkZJRgABAQAAAQABAAD/2wCEAAkGBxQTEhUUExQVFhQXGB0YFxgYGBwYFxwaHB0YHBoYGB0eHCggGB8lHBccITEkJSkrLi4uHB8zODQsNygtLisBCgoKBQUFDgUFDisZExkrKysrKysrKysrKysrKysrKysrKysrKysrKysrKysrKysrKysrKysrKysrKysrKysrK//AABEIALcBEwMBIgACEQEDEQH/xAAcAAABBQEBAQAAAAAAAAAAAAAFAAIDBAYBBwj/xABJEAABAwEFAwgGBwUGBgMAAAABAAIRAwQFEiExBkFREyJhcYGRobEjMkJywdEHFDNSYrLwJHSCkuEVJTRzosJjZIOzw/FEk8T/xAAUAQEAAAAAAAAAAAAAAAAAAAAA/8QAFBEBAAAAAAAAAAAAAAAAAAAAAP/aAAwDAQACEQMRAD8Axt805wuG8Iaxnre75K9a62KjTPRHcqVlrc7dmD5FBWtVKIPUuVxn1hPtBkNj9ZlcqDnDqQbS6m+hYfwfJVb/AHEhoPBndKu3MJoMn7pHihm0L4PWG+aDN277X9cF2zb+79d6ZbvtO0J1l1P6/WiCaxZOeN0A9zgjD/8AD0fwuez+V2X5kR2HvKzUmWynaIPKU+YMMucYOQMZbioLpsZrWaqAQHUXmqZ3twyQOmYQDnYmlxDTAdLctTIJA4mTuRaybO2h1KrVNPC2m2HtdLagyEnCRoAoKdtjkmGea/lSexoy/lPgtXtFt0KrnUqDPR1xg5R0h0CQ7LpxCJ0CAPsrsvXdR+sw3k84BPOIbkXAcMj3Jt0XW2rabK145pbUBE64HugdxB7FZuPbR9Kz/VS1oDcTeUnMMMmANJzInwWXt1vdUIwEgNLi0zDhiMzlog9E2mu+nTFSnTJw4PVmQ0kHm+R7V5TbCS8njn3wrIr1RIxvz15xPXKu2Czh+7w80FiwGbLaBlJaMozOfGF3YfCa1IPOQI9qM93slWf7JIZIBg5HPL+iqC0sovDhq06xB7Rv60AnbdoNpqe87p9ooraNq31rup2UsaBSgOdMuec4MRzQAelD7yocuS9jwSJJHXn2IVQqGmHtIzd2QgsbP/bN6/mvRrMOcP8ALb5WdeebO/aj3x8V6HZnZj/LZ5WZBj7x/wAQfcb/ANtnyVC+vtI3Z5ohervTn3Gf9tibbbAKhfJIw5iOOaDMVXOG9Rhyt0abSecTHUFobHs9Z3UXvl5c2D60Ajj6sIMnCRVmrRaHEZ4QY4lQOpwTw7vBA0ldlcXWlByVwldlKEDZXHBdDCdAT1CVwIGpJ0pINd9QBu5lcOMioWOBiOjCq2z7aIc51eIbBAOeUwcvaTLuaXUqrScgQRnlnvQ53DpQGrJeTKdMwAcNcPZlq2cx0ZFVrzZTLKVRmRfiLs8/WMZbslSFRuAic8U+Cr037t4Qbm6iRQp57j3SqV9PmMtA0dx/qrV2vmjSA+58VHfLMhp6rfM/JBkrwyf2hPpiHdeSZeZ55HQCq7rQZ17kBGzZV29JjvCK3VaAynaWl4aYbHOic4I6ctyyprSdU3Eg0Ve3U8dN2KYBDozj9SoKdvaOS1JYSTluMfJBcSnsYl2aA7TGMkgESZ4qzZrASRIj2T8D8ET2ZsgcRMQD1L0OyXTRIzYO9BhbNs05xaYyOR44ulaS6Nj+T9br49i1lmsbGAYBmrOMIAda5gQRMCeA7j0LN7RbM0gwlrZcchwlbyoRmhV4Umua6dI7juKDyOw3WS4EZQSCeHQ79Qqe0t3lhnKRrGYjiP1xWpvOm4Y8AzOZIyk7jHGCszbHF2IOJkDQ6n9DNBS2bPpW7pe0d639mPOE7mM8rMsFsyByoH/Eb4St3Z8z/AzysyDJ3m+Kzp302DvpsVmvUINQATMnz8FQvn7TX2af5GK5El/V8ygyzDmtdd7os7j94hoz/osfSdmMp6J1W8sNnb9UDy0TijNzjnx1+CDFW7Ko9vAlQMIkb1Jbc6r5++Z706rRAcIlAbvG56NOqWgOgUOUzcfWwg92cKrYbppvpV6pcWmm9rWt3OkiRx04IzfTZrv6LKe4NCFWeiTZ3kaCs2p2erHXJQUKNkY6qWGQMUCNfFbS79iLM6z1XvNTGwSOfA03iFkbK39oB/H89F6JXrvp2MupuLS6rSaTAPNc6HDMEZgBBS+j+5qVOlWtAJLi9lAtdBbhc+iTOWpnuQfaZlGpa67GUqIaHuDeTZghoJaCC2JJiZMrebNUWNsbMMS+0Uy/OZdytMZ8MmhYSpRHJ44Ac6q+To6A1hA6pJQDRcTPu/6z80le5Lr7z80kGRLlwVMupceFGgNC5/RcoagAw4oA8NULoanqRNtrZ9Xwk84tLQOo70Nswz7EGzup02dnaPErt8GQOhvxKpXDXlhZ90z3lXL59Ue7/uKDIXofSdgVNrZMK7e32nYFTbqOtAXsOzb6tMVGObmSIMg5IfbbsqUzz29o0W+2Fsxq0zTbE8plPS0E+RRG87CWOLXDMH/0Qg8mKK7OH0m7OG58TMItelygkkalBbKHUarXcHBBvLkqAPIGgMBeh3eDh3rzO5KmBznmDByHWtRYds6bfWpuA0JnIdOmSDagGN6kYzKSh92W9toaXUyI3HUT8VndprfXacOMsA1Ld46BuQa54EGD4ofXIktdockBu696WCGkucAcsTcRjt16FPdVqFacJcTuByI70A287vcx3Jlwc1+TXRmAdR1j4rNbYXXyLWuyiIPwnet9bSKgDYmoCSPjPAIFVuR9pDuXe7Cwhpa0CXExDWE6bpKDzXZ93pW++34rdWN3PEZc1vlQVa99jxZTTq08QaajWuY5wdhJnC4OAEtMEZiQVNY/W/hb5UEGWvcel3epT/IxWwCS+OCgvOC93uU4/lYrFF2buEIAlicBk2s8Dgxmeoz1W/fUpmyMx1bRBMw5gceEgl2i85o2x7Yh5EZZGMsuGe4dy2de86hsrA6qS06tJcRkcp5sIMRa/XeRpiPdKO2q4XCzMteJuB1TAGwZ3iZ09nRArQcyek+a9CvBv9yUv3kx/M9BRvyn6er+6PP+hpQ27aI+pvM542j/AFtRK/f8RW/dH/lCo3YP2V3vs/O1AOtdgdydS0tcA1lbk4k4pIcZHYi1zVnOszpc93p6AguLpOJzspOXq7k63Ni7anTbD4MKI7GVjyLOeCPrVHLhzamZMIDexJ9A8HL9tB7i0/7UBe2bPTy9uoZ7GALX3No4/wDMg9zHled0La5x5MkYGwQAIzdGKeOgQX2U8l1PpMySQYV9leIBaQTpKkfdxY4NqS2RMRnB08kX2hruc6kT7LMI6gZ+K4KGNzXGCMMZk7ugZnXoQC7VYg2CCYKaGwiV5sADYziRpCo1Rn6uGAAevigt3JUipH3hn5ovez+a0fhjxKDXI8CrnrGSu17TylNriIPOHcSgB3mJqdgVUUyidsZLuwKBzCcgg2X0e2gtNTDAIwuHeQfAhae9HOqOL3DM8BkvMbncMTcU4ZGKNYnPToWw23dTpVqf1SqQxzASGPLmjgdciQgdaqKzV9MgSApW3jWh81CYbiGh0IG8dKiqWp7mNJwuJa55kRk09CAizJvKSMQJy6g06cZci92WzFDqgY2BLTq8ng4aRqhGzU1KjmEEjh4StRQ2YLTi1GoE+fBAb2PsbHUnVN5c7QkYc9GxpOqZa7CcT2vIJOKHFswD6pjqylXdi3DkNd56pCV4WqgXEGu0VWyQARI6COCAXd91vbIqCmGzm4AT0EQjd22BwBlzTmYgQ4NOjXHiBwT7rY145ww1GiS09OhHQiVZxCAMKAYXAb889ZVak97HY2sD2tdzgXQRIHPaIOKM+HFXqoh54lMsQIqHPIt04nRBzaakHWWqdYaHD+Zp82jvWBsRzHus/wDz/Ba7by3ClZQ3R1Z7KbRvwg4nk8PVjtWLsD+cJ4M/8CADb2zU19hn5GlTAxiUNf7T/pt/I1PqvyMb0Gfp6rZW0kWel0ifNY6lqtdeT/Q0mg6MHxPxQZO0DM9vmvRLwb/clH94/wB7159aB8V6ReI/uSj+8f7noBl9Nm0Vv3N/5QhtjZFkPvs/M1Fb5A5ev+5v78ICoXeB9TJ/4rPzMQXK9mDrsAmC62uE/wAJRS57o+r0qQxl5faaerY9UVNM+lUqrf7vpZf/ADX+TkYvGoWWezuDgCLQwCc/ZeZ7B5oL9zgBruJtDvCi8rzSxj0jhM+oJ71vNmLSX0qjnEEi01Iyyys7vmsDZDz3Zb2R1wUGtsVGWA593SkprK0hjcLRED2v6LqDEXuZbTd2eH9FLyp5Nk5ajcPJQW8TQH4XfrzVR3qdRCC1anxgjgVFeVT0j43kFMe7EGjTVXLZQZyDXR6TFzj0aNHcgENcQZGoROzmaTf4p65Qp5V+xzyY6z8EDa453YE66qmG0Uj+IDvyVW21i14HQFFRtMOa77rgT3oCDW4ajhwe4eJXQMzwUlpe01nlhlpdIPWAT4yqt4WktMNMazl0oLdmGb+mkfNq5Sqc1n+VUHeq92Vy5zpPsHd0hNL8me45AYuC0FlbEN4z8xK9EqXi02eoC4NcacDjzhu4ryq6rTgqAzGQgnTqPQtNVtrXCYbAEFoMwPwnhw60Ed2fXKM8lUhhdv8AGOxHbNdri9ha1pwsx5gElxzJM6mTKHWO3OrCKLcTojDoOEoxd1K2zDmU2QIJmchlEDVBfrXlXBbUDQ6CcJGRwwCWxvnwWisN4NrU21G6Hjr0grMU7NXFN7RBLCHtjLedNVDYbwNIZUXtORJaOaSeI3eSDS1jL53KleN5tsxa94JY7muLcy3SDHXl2qdjy5tN2gmevUZ9RT7XQDg4OEgjOc5khB5ptLff1u1Ym4uTZhDA7XLV0bpJUtgfBHGG/wDgWhs2wtOo6qadVzKjXiWuZFPM4gGkGTlv8ENrXPUs9QMqtgwIgy1wBoiWneJCDJ2n7T/pt/I1PrjJOtDOeOmm0f6GptqboNyANZ5kZx2D4ha29HktYMT/AFRrB+Cy9mbzx1rSXiOaz3UGaqjX9b16PeWVyUP88fmevOqo1Xpd8Ni5bP8A5w7sT0AS+D6ar+6O8gqN3P8A2KoONRnm1Xr3+3r/ALq7yah9gb+yv99n5moCtU/3dR/fXeRRS9/8NQnT6wyNJ9Sohtdv93UM5/bH+RRC9z+zUNYNoBE5+xU0QRbLn9lef+Yr+FnWNsn2rveb5FbXZ1p+on/NtBP/ANQCydgsj3VjgY52M80AEzGsdUoNXZ6kMaOgbzwST3XfVbkaL5AA0cNySDEuE0ag4Qf13Ic1voz3q/ZM8Q4tVKyDmkdCBpbkJ459SO2uzt+oU6g1xkHqxZIB7K01fO629FQ+YQY94RK7xLOiT8EPcr92nmx+LzhBQvMc8dQ+KrSrl5et2KkAgv2E87sn4fFcvLUdU98KOzZOHb8/gpbz1HV5ZIOXc+HOj7p+C453q9RTLEMz7pTng83qKBtM5rQXLQZUfgeSBug56LPUxn2K5yhY4OE+rn3oNvcd3FjjgMEHI/JbOwUqmKXFx6zA7gvPbjv3AZO8LVWTalgaIOfSg17aXYhduAEjchbtrmOyAJJ0A1nqTqNI1HBzz/DOiAxY2AkRoERpWfH7s69A/qm3dYjhGLIZaZd3BEw0DKNPJAm02wWgZHs6z1qG8bBTrtw1BlqDoQdcjuzAVgBdCDxzabZmpZanO51IgNbUAyMCId905aIRWpZhe716LXtLHgOa4Q4HSCsffGwjXEOs7sMatcZHY7UdqDzLZ24n2mo4MIbh1LjAk6NHE69yKbQ2V1N4plrsTBhdBa7PjuRiwXNb7vc6q2kHMPrAekA4OIBBETrpmqe0Ic48pUzc4Yiek+SDE1m6r2Cw3N9bu2z0i8sbixEgSea58ADReVWigvS7daKlG6bO+m9zHYxmNYLnAjxQV69yMcbyxzjo2fmvB05r3EETvwhENmNjxSZQc94qBzmuexzBhzEgDM4oMahZK32yoKlrp4zhqUHF4+8QMie896ipXpWfYcL6ri1jmBonQBwjTNBrr/u6m/0bSGMFuGkYQXNZiAHWT2qzt9YqVOz2fCMMWhoAk58ypPzlZJ9U/wBnsgn/ABhB7p80R2itDn2azFzi48uAJOf2dTigvXG6nSslNurXOqVHHUZMGMH+YjsUey+0Vlba3tJDQOVa18Q3Oq5+XAOaR3IZdw/YmR9y2decb+xYmwE43azPWUHvj9q7M0xyk9LQ4jsIGa4vKPrL+A7j80kAiy2Y850iGuwxv5wJB6slatdxspWelXa8l1RxDmmI0JlscN6oC0uDoBhr8JI6tFES7l4JJA9UTMTw4ZoDVmuGk+jZnlzpq1MDmyMxnm3LKIjNOvKzinYa1MOxCnXLQeIBCA1XOB9YjDMZ+rnJjgiDKgF31Wk58oPEIMu4wrtgzDs+lVHhWbt9rs+KCG9Dzh7vxVIq5eOo6viqsIJaZjCrNuzw/rgq7BzQelTWzRvb5oDuxd2Ua1Su2scLW2d7g+YwkRzunqRe8rmslnFN5ktdTMycUkjJzY9UlYywZOPuuHgp3SQ3M8O5Ba2ZqMbUl4k7spyj5ojY7bTpmryjea9hAbHXA7JQClTzHFbO6NhbRXwPqNNNn4snEcY3dqANVs9MlvJ4cBa0HDpj7d/FRcjDoM5aiUX2ruZ1lwtZBaCMMEEkjMz0rc3Xc1idZuVrNYQW4nOJhzcpMQZHYgx1z2vMMo0S5xy5ok95Xod33eKDeVtD2iNR7I6z7R6Ahd33/d1lYDTcCHesWtc54B0BJb4ZFZe9r8qWt+N5LWT6OnuA3TGp6UHo107R0a7zTZII9XFliG+OrhwVy9LyZQYXvPU32nHgF51smwvtdOMm0pqPduAAPmfip7ytv1y1ta31S4MZ7s5ntzKDdXHWfUpirUyNQ4mgaBnsjuznpRElR06YaAG5AZDsyHgn4ogIIm2xmLBjZj+7IxdynlDbLc1FhnDifOLE4y6ePAIkg61UrzuWjXEVaYPSOa4dRCvhIFB5ptF9H1RsvsxNVv3T64+Dx4qC+r7p1LE2yhtRtRjm+sB7Jkzw6l6q0oZfNwULUIqNh0ZPbk8du8dBQeOWu0A1qj84fTczpzbGfaqdO0BlE0zmS5pyiOaQfgie1dy1LHUwvbia71Hj1XD4EcFm6tp/D4oDIvdv1YUS10/WOWxSIiIw9amvPaJj6VKnybuZUxzIz5rmxp+JZWrbIzw+K3TPo9e5jHG0U2uc1ri0tORcAcOucTCANcu0brOMLmirRlxNJ+Q54g4XASOnig1mEEu3nuzXNorO6zV30CWuLIlzZgyAfiqTLwdnkNOn5oNP/bB4MHf80llf7Sdwb3H5pIJTXd946QmPrOJkuM8VCHJpcgnNd06npzXH1CRrlMwqyfwQSO0Vq7Gzi7PiqyuXQYLxugeaCC3DnN6oUAaBwT7w1b1fFVCgtB2UCITi6dVUGqexBdpiNP1xRS67srVzho03P6hkOs6BBWjJfQ2yt1CzWalSGobif0udm49+XYgz+yOwIs721q7g6o0ktY31AYgEkiXHuCL/AEgVS2xPAkFzmtLgTpMnpzwx2rQtcsx9Ij/2N3WCOsH5Sg8jq0RlET59ymphrcl1zIjIYtOgcesq3c9hbWtDKb3YWOIBI1j4IKNpkiAMgdRon2OuYLQ0l26NCvZjcNA2cWct9GI0yJjeSNTxQ29bHZbBS5WnRYKgypgyZfuJnWNUGMNZ1ns/ID7arzq5Gob7FKfFw6QEX+j+x4q5qHSm3L3nZDwlZdzy5xc4kuJkk6knUr0vYqx8nZWk61DjPVo3wE9qDQwkAo3PjIanRSNbGWaB0roCaE4IHgpQE0BdlA4pwK4kAgq3xdlK1UnUqolp0O9p3ObwIXlm0n0cV6Ic+kW1qTRi4VRGvN0d2HsXr43J7T2IPl6rThdtF61zrXrHrqO+a230oXKKFrL2gCnWGMADIO0eO/nfxLBVWoKtVxJJJJJ1JMntKaPFPeFCUDhTneElHHUuoNNeF0mnUw0RUiPaiT3Km+z1hkWHtaFsLwf6Vhn2fkmXvWa0ifbpwI4y5Biq4cwxUpAdkeSic5p0ZHatRbafETPyWbeNUDaD2iozGJYHDEOIkT4K5ddcB1YNjnQGk5ECTHVkQhbzkp7ASCYQOtdPGREz2fNdsVjaXta+YxQY1joTn2bHAkzMADed2q7YaRY8NIILXQRvQWL0uhlOoQ0uLT6pOp0nzQ82aNFoL/Jkg6hsidc8JQyiJjqQNu+yuqPaxolz3BoHWYX0jh+QXk30ZXaH2o1CMqTZ/idkPCSvWUDpWR+kyq0WQA+sXiB0DM/rpWuAXl/0k2/lbRyY9WkMP8Rzd8B2FBj7VaedlvyHQOK9I+je7aJs/KlodVxEFxz3giAdMivNKdHeV6B9GNth1SifaAe3rGTh3EdyD0GpUDWlzjDQJJ3ADVeUbSXubTVL9GjJg4N49Z1R7b2/JP1ZhyGdWN7tzOzU9nBYomSgtWCzGpUZT3ucG95+Ur190MYIGQAAjU7gFg/o9sOKs6qdKYge87LynvXoGHwQMs1IjnO9Y69A4BWAmJxQIJQuQnhAmlOlMT0HQV0FNXQUEgSLSd+XiUg5JBmfpGuF1qss0xNSiS9ojNzY5zR2Z9i8MtFFfTrSvHvpI2cFCsarAeSrEmIya/Vzeo6jt4IPNKtNQOYjou174wsJHHQd5Vb6o4nCGEnqQCcPQkigu5/D/UPmkg2FvaMVPhnHcFDtO0YaDhwI8VPeZ9QxvyG/pTNoiHWdhiCCf9p+CCrUBMEdHkszVbDnZcVqWu5reoLN22pD3CN5QDnjgpLIIcr1nszzSxiIGufEn5LlqHp3np+AQKx/aU/fb+YKxWGG01NZD5GnQoLN9pT99v5grV7c21VPe+AQXtqXE1XkzOAamTo3fvQyjThoPYrt+VscmIOADUnSOKhoUHPwMbm5xAaOkoPWPo+uwUrI13tVTjJ6PZHd5rUTr+gq1iohjGsGjWhvYAB8FaQQXpbG0aL6rtGNJ6zub2nLtXidsrl7nOdq4knrJkrefSZekNp2cHM+kf1Zho7wT2LzpzkCJVywWt1J7Xsdhc0yHcCqIUrQgsOqlxLiZJMknUk6kp1NRjNG9mLoNorBujG855/Dw6zp3oN7sjYeSsrAfXfLz26dwARsLjRA/WnBIH9fBA4lcc6P14ru9dQdC7KipiJHDyOalAQIFKUgulB1pXSVxJA8FdxJoK60oHyqG0N2C02epSIzIlvQ8ZtI7cu1XwntKD5z5dzQRpDoPDhHei92RInQ7v6KptLZ8Nort4PfHY4wldNbNh3SO4oOWqzw8gaJLSOs7TmdUkAa8jzGcQeKkvDnWdojiIHUVWtn2c758irDnTQPQ8d2iChRdFNh/D8SgF5n0j+tH6I5g6CR3FAr6b6Q9QQErof+yvHSPM/ND7T9s79bgrly1KfIVA58OygR0/IqhWPpXdQ8gg7RMPYeDh+YIlfry21VCN4E5A5EDihbdR1jzCKbSN/aj0tb5IIrdp2Ba36N7v5S04yObRbP8Tsh4SVmX0HVMLWDE5waGgbySvYdlrmFloNZq851HcXfIaBAUpumehSg92/sVSzuOJ/Q7JDNtry5Cyvg86p6NvRPrHu+CDzfaO8eXtFSpuLob0NGQ8p7UHLk6oVHKBzSrDVBRaMWZgcVKQJyM9s+KCzTXp2xdiFKzNcfWqc89WjR3ea8voCAvZrup4aVMbgxuXYguApYlwBdQOO5LguTmkg40alPSSJQdBXZXG9KSDspApoXHHhqgmCUptCpLQU8oHynBNCc05IPIfpJuw0rVj9mtLh15Bw7xPaslYXRA4HyXtG3dxm1WYtYPSUzjYOMCC3tHiAvFm5OPXPeg1ZqJJllgsaTGiSCjarLhonOcpTqdkig4TJOA57s0kkDqV2yKgJjAT2k59yAXjdpeH1ARzAMuI3pJIAbXEHyT6by8knWB4ZJJIJ6ehPSP14IxtM0i0CcuY3p4pJINv8AR3dYPp3ASAWs6D7TvGO9b1q4kgiY3UnQuJXn30nWzFWp084psntcc/ABJJBiXuXAUkkEgCdTSSQXKYyK9qp5AdQ8kkkEwHklCSSDoKUrqSDonsXSUkkHGp48kkkDXZqM6rqSDlgdLf4nDxKtJJIHylKSSBxK8j+ky520LS2q3JtcOJHB7YxdhxA964kgD0LXhaB8EkkkH//Z"/>
          <p:cNvSpPr>
            <a:spLocks noChangeAspect="1" noChangeArrowheads="1"/>
          </p:cNvSpPr>
          <p:nvPr/>
        </p:nvSpPr>
        <p:spPr bwMode="auto">
          <a:xfrm>
            <a:off x="155575" y="-1058863"/>
            <a:ext cx="3333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16" descr="data:image/jpeg;base64,/9j/4AAQSkZJRgABAQAAAQABAAD/2wCEAAkGBxQTEhUUExQVFhQXGB0YFxgYGBwYFxwaHB0YHBoYGB0eHCggGB8lHBccITEkJSkrLi4uHB8zODQsNygtLisBCgoKBQUFDgUFDisZExkrKysrKysrKysrKysrKysrKysrKysrKysrKysrKysrKysrKysrKysrKysrKysrKysrK//AABEIALcBEwMBIgACEQEDEQH/xAAcAAABBQEBAQAAAAAAAAAAAAAFAAIDBAYBBwj/xABJEAABAwEFAwgGBwUGBgMAAAABAAIRAwQFEiExBkFREyJhcYGRobEjMkJywdEHFDNSYrLwJHSCkuEVJTRzosJjZIOzw/FEk8T/xAAUAQEAAAAAAAAAAAAAAAAAAAAA/8QAFBEBAAAAAAAAAAAAAAAAAAAAAP/aAAwDAQACEQMRAD8Axt805wuG8Iaxnre75K9a62KjTPRHcqVlrc7dmD5FBWtVKIPUuVxn1hPtBkNj9ZlcqDnDqQbS6m+hYfwfJVb/AHEhoPBndKu3MJoMn7pHihm0L4PWG+aDN277X9cF2zb+79d6ZbvtO0J1l1P6/WiCaxZOeN0A9zgjD/8AD0fwuez+V2X5kR2HvKzUmWynaIPKU+YMMucYOQMZbioLpsZrWaqAQHUXmqZ3twyQOmYQDnYmlxDTAdLctTIJA4mTuRaybO2h1KrVNPC2m2HtdLagyEnCRoAoKdtjkmGea/lSexoy/lPgtXtFt0KrnUqDPR1xg5R0h0CQ7LpxCJ0CAPsrsvXdR+sw3k84BPOIbkXAcMj3Jt0XW2rabK145pbUBE64HugdxB7FZuPbR9Kz/VS1oDcTeUnMMMmANJzInwWXt1vdUIwEgNLi0zDhiMzlog9E2mu+nTFSnTJw4PVmQ0kHm+R7V5TbCS8njn3wrIr1RIxvz15xPXKu2Czh+7w80FiwGbLaBlJaMozOfGF3YfCa1IPOQI9qM93slWf7JIZIBg5HPL+iqC0sovDhq06xB7Rv60AnbdoNpqe87p9ooraNq31rup2UsaBSgOdMuec4MRzQAelD7yocuS9jwSJJHXn2IVQqGmHtIzd2QgsbP/bN6/mvRrMOcP8ALb5WdeebO/aj3x8V6HZnZj/LZ5WZBj7x/wAQfcb/ANtnyVC+vtI3Z5ohervTn3Gf9tibbbAKhfJIw5iOOaDMVXOG9Rhyt0abSecTHUFobHs9Z3UXvl5c2D60Ajj6sIMnCRVmrRaHEZ4QY4lQOpwTw7vBA0ldlcXWlByVwldlKEDZXHBdDCdAT1CVwIGpJ0pINd9QBu5lcOMioWOBiOjCq2z7aIc51eIbBAOeUwcvaTLuaXUqrScgQRnlnvQ53DpQGrJeTKdMwAcNcPZlq2cx0ZFVrzZTLKVRmRfiLs8/WMZbslSFRuAic8U+Cr037t4Qbm6iRQp57j3SqV9PmMtA0dx/qrV2vmjSA+58VHfLMhp6rfM/JBkrwyf2hPpiHdeSZeZ55HQCq7rQZ17kBGzZV29JjvCK3VaAynaWl4aYbHOic4I6ctyyprSdU3Eg0Ve3U8dN2KYBDozj9SoKdvaOS1JYSTluMfJBcSnsYl2aA7TGMkgESZ4qzZrASRIj2T8D8ET2ZsgcRMQD1L0OyXTRIzYO9BhbNs05xaYyOR44ulaS6Nj+T9br49i1lmsbGAYBmrOMIAda5gQRMCeA7j0LN7RbM0gwlrZcchwlbyoRmhV4Umua6dI7juKDyOw3WS4EZQSCeHQ79Qqe0t3lhnKRrGYjiP1xWpvOm4Y8AzOZIyk7jHGCszbHF2IOJkDQ6n9DNBS2bPpW7pe0d639mPOE7mM8rMsFsyByoH/Eb4St3Z8z/AzysyDJ3m+Kzp302DvpsVmvUINQATMnz8FQvn7TX2af5GK5El/V8ygyzDmtdd7os7j94hoz/osfSdmMp6J1W8sNnb9UDy0TijNzjnx1+CDFW7Ko9vAlQMIkb1Jbc6r5++Z706rRAcIlAbvG56NOqWgOgUOUzcfWwg92cKrYbppvpV6pcWmm9rWt3OkiRx04IzfTZrv6LKe4NCFWeiTZ3kaCs2p2erHXJQUKNkY6qWGQMUCNfFbS79iLM6z1XvNTGwSOfA03iFkbK39oB/H89F6JXrvp2MupuLS6rSaTAPNc6HDMEZgBBS+j+5qVOlWtAJLi9lAtdBbhc+iTOWpnuQfaZlGpa67GUqIaHuDeTZghoJaCC2JJiZMrebNUWNsbMMS+0Uy/OZdytMZ8MmhYSpRHJ44Ac6q+To6A1hA6pJQDRcTPu/6z80le5Lr7z80kGRLlwVMupceFGgNC5/RcoagAw4oA8NULoanqRNtrZ9Xwk84tLQOo70Nswz7EGzup02dnaPErt8GQOhvxKpXDXlhZ90z3lXL59Ue7/uKDIXofSdgVNrZMK7e32nYFTbqOtAXsOzb6tMVGObmSIMg5IfbbsqUzz29o0W+2Fsxq0zTbE8plPS0E+RRG87CWOLXDMH/0Qg8mKK7OH0m7OG58TMItelygkkalBbKHUarXcHBBvLkqAPIGgMBeh3eDh3rzO5KmBznmDByHWtRYds6bfWpuA0JnIdOmSDagGN6kYzKSh92W9toaXUyI3HUT8VndprfXacOMsA1Ld46BuQa54EGD4ofXIktdockBu696WCGkucAcsTcRjt16FPdVqFacJcTuByI70A287vcx3Jlwc1+TXRmAdR1j4rNbYXXyLWuyiIPwnet9bSKgDYmoCSPjPAIFVuR9pDuXe7Cwhpa0CXExDWE6bpKDzXZ93pW++34rdWN3PEZc1vlQVa99jxZTTq08QaajWuY5wdhJnC4OAEtMEZiQVNY/W/hb5UEGWvcel3epT/IxWwCS+OCgvOC93uU4/lYrFF2buEIAlicBk2s8Dgxmeoz1W/fUpmyMx1bRBMw5gceEgl2i85o2x7Yh5EZZGMsuGe4dy2de86hsrA6qS06tJcRkcp5sIMRa/XeRpiPdKO2q4XCzMteJuB1TAGwZ3iZ09nRArQcyek+a9CvBv9yUv3kx/M9BRvyn6er+6PP+hpQ27aI+pvM542j/AFtRK/f8RW/dH/lCo3YP2V3vs/O1AOtdgdydS0tcA1lbk4k4pIcZHYi1zVnOszpc93p6AguLpOJzspOXq7k63Ni7anTbD4MKI7GVjyLOeCPrVHLhzamZMIDexJ9A8HL9tB7i0/7UBe2bPTy9uoZ7GALX3No4/wDMg9zHled0La5x5MkYGwQAIzdGKeOgQX2U8l1PpMySQYV9leIBaQTpKkfdxY4NqS2RMRnB08kX2hruc6kT7LMI6gZ+K4KGNzXGCMMZk7ugZnXoQC7VYg2CCYKaGwiV5sADYziRpCo1Rn6uGAAevigt3JUipH3hn5ovez+a0fhjxKDXI8CrnrGSu17TylNriIPOHcSgB3mJqdgVUUyidsZLuwKBzCcgg2X0e2gtNTDAIwuHeQfAhae9HOqOL3DM8BkvMbncMTcU4ZGKNYnPToWw23dTpVqf1SqQxzASGPLmjgdciQgdaqKzV9MgSApW3jWh81CYbiGh0IG8dKiqWp7mNJwuJa55kRk09CAizJvKSMQJy6g06cZci92WzFDqgY2BLTq8ng4aRqhGzU1KjmEEjh4StRQ2YLTi1GoE+fBAb2PsbHUnVN5c7QkYc9GxpOqZa7CcT2vIJOKHFswD6pjqylXdi3DkNd56pCV4WqgXEGu0VWyQARI6COCAXd91vbIqCmGzm4AT0EQjd22BwBlzTmYgQ4NOjXHiBwT7rY145ww1GiS09OhHQiVZxCAMKAYXAb889ZVak97HY2sD2tdzgXQRIHPaIOKM+HFXqoh54lMsQIqHPIt04nRBzaakHWWqdYaHD+Zp82jvWBsRzHus/wDz/Ba7by3ClZQ3R1Z7KbRvwg4nk8PVjtWLsD+cJ4M/8CADb2zU19hn5GlTAxiUNf7T/pt/I1PqvyMb0Gfp6rZW0kWel0ifNY6lqtdeT/Q0mg6MHxPxQZO0DM9vmvRLwb/clH94/wB7159aB8V6ReI/uSj+8f7noBl9Nm0Vv3N/5QhtjZFkPvs/M1Fb5A5ev+5v78ICoXeB9TJ/4rPzMQXK9mDrsAmC62uE/wAJRS57o+r0qQxl5faaerY9UVNM+lUqrf7vpZf/ADX+TkYvGoWWezuDgCLQwCc/ZeZ7B5oL9zgBruJtDvCi8rzSxj0jhM+oJ71vNmLSX0qjnEEi01Iyyys7vmsDZDz3Zb2R1wUGtsVGWA593SkprK0hjcLRED2v6LqDEXuZbTd2eH9FLyp5Nk5ajcPJQW8TQH4XfrzVR3qdRCC1anxgjgVFeVT0j43kFMe7EGjTVXLZQZyDXR6TFzj0aNHcgENcQZGoROzmaTf4p65Qp5V+xzyY6z8EDa453YE66qmG0Uj+IDvyVW21i14HQFFRtMOa77rgT3oCDW4ajhwe4eJXQMzwUlpe01nlhlpdIPWAT4yqt4WktMNMazl0oLdmGb+mkfNq5Sqc1n+VUHeq92Vy5zpPsHd0hNL8me45AYuC0FlbEN4z8xK9EqXi02eoC4NcacDjzhu4ryq6rTgqAzGQgnTqPQtNVtrXCYbAEFoMwPwnhw60Ed2fXKM8lUhhdv8AGOxHbNdri9ha1pwsx5gElxzJM6mTKHWO3OrCKLcTojDoOEoxd1K2zDmU2QIJmchlEDVBfrXlXBbUDQ6CcJGRwwCWxvnwWisN4NrU21G6Hjr0grMU7NXFN7RBLCHtjLedNVDYbwNIZUXtORJaOaSeI3eSDS1jL53KleN5tsxa94JY7muLcy3SDHXl2qdjy5tN2gmevUZ9RT7XQDg4OEgjOc5khB5ptLff1u1Ym4uTZhDA7XLV0bpJUtgfBHGG/wDgWhs2wtOo6qadVzKjXiWuZFPM4gGkGTlv8ENrXPUs9QMqtgwIgy1wBoiWneJCDJ2n7T/pt/I1PrjJOtDOeOmm0f6GptqboNyANZ5kZx2D4ha29HktYMT/AFRrB+Cy9mbzx1rSXiOaz3UGaqjX9b16PeWVyUP88fmevOqo1Xpd8Ni5bP8A5w7sT0AS+D6ar+6O8gqN3P8A2KoONRnm1Xr3+3r/ALq7yah9gb+yv99n5moCtU/3dR/fXeRRS9/8NQnT6wyNJ9Sohtdv93UM5/bH+RRC9z+zUNYNoBE5+xU0QRbLn9lef+Yr+FnWNsn2rveb5FbXZ1p+on/NtBP/ANQCydgsj3VjgY52M80AEzGsdUoNXZ6kMaOgbzwST3XfVbkaL5AA0cNySDEuE0ag4Qf13Ic1voz3q/ZM8Q4tVKyDmkdCBpbkJ459SO2uzt+oU6g1xkHqxZIB7K01fO629FQ+YQY94RK7xLOiT8EPcr92nmx+LzhBQvMc8dQ+KrSrl5et2KkAgv2E87sn4fFcvLUdU98KOzZOHb8/gpbz1HV5ZIOXc+HOj7p+C453q9RTLEMz7pTng83qKBtM5rQXLQZUfgeSBug56LPUxn2K5yhY4OE+rn3oNvcd3FjjgMEHI/JbOwUqmKXFx6zA7gvPbjv3AZO8LVWTalgaIOfSg17aXYhduAEjchbtrmOyAJJ0A1nqTqNI1HBzz/DOiAxY2AkRoERpWfH7s69A/qm3dYjhGLIZaZd3BEw0DKNPJAm02wWgZHs6z1qG8bBTrtw1BlqDoQdcjuzAVgBdCDxzabZmpZanO51IgNbUAyMCId905aIRWpZhe716LXtLHgOa4Q4HSCsffGwjXEOs7sMatcZHY7UdqDzLZ24n2mo4MIbh1LjAk6NHE69yKbQ2V1N4plrsTBhdBa7PjuRiwXNb7vc6q2kHMPrAekA4OIBBETrpmqe0Ic48pUzc4Yiek+SDE1m6r2Cw3N9bu2z0i8sbixEgSea58ADReVWigvS7daKlG6bO+m9zHYxmNYLnAjxQV69yMcbyxzjo2fmvB05r3EETvwhENmNjxSZQc94qBzmuexzBhzEgDM4oMahZK32yoKlrp4zhqUHF4+8QMie896ipXpWfYcL6ri1jmBonQBwjTNBrr/u6m/0bSGMFuGkYQXNZiAHWT2qzt9YqVOz2fCMMWhoAk58ypPzlZJ9U/wBnsgn/ABhB7p80R2itDn2azFzi48uAJOf2dTigvXG6nSslNurXOqVHHUZMGMH+YjsUey+0Vlba3tJDQOVa18Q3Oq5+XAOaR3IZdw/YmR9y2decb+xYmwE43azPWUHvj9q7M0xyk9LQ4jsIGa4vKPrL+A7j80kAiy2Y850iGuwxv5wJB6slatdxspWelXa8l1RxDmmI0JlscN6oC0uDoBhr8JI6tFES7l4JJA9UTMTw4ZoDVmuGk+jZnlzpq1MDmyMxnm3LKIjNOvKzinYa1MOxCnXLQeIBCA1XOB9YjDMZ+rnJjgiDKgF31Wk58oPEIMu4wrtgzDs+lVHhWbt9rs+KCG9Dzh7vxVIq5eOo6viqsIJaZjCrNuzw/rgq7BzQelTWzRvb5oDuxd2Ua1Su2scLW2d7g+YwkRzunqRe8rmslnFN5ktdTMycUkjJzY9UlYywZOPuuHgp3SQ3M8O5Ba2ZqMbUl4k7spyj5ojY7bTpmryjea9hAbHXA7JQClTzHFbO6NhbRXwPqNNNn4snEcY3dqANVs9MlvJ4cBa0HDpj7d/FRcjDoM5aiUX2ruZ1lwtZBaCMMEEkjMz0rc3Xc1idZuVrNYQW4nOJhzcpMQZHYgx1z2vMMo0S5xy5ok95Xod33eKDeVtD2iNR7I6z7R6Ahd33/d1lYDTcCHesWtc54B0BJb4ZFZe9r8qWt+N5LWT6OnuA3TGp6UHo107R0a7zTZII9XFliG+OrhwVy9LyZQYXvPU32nHgF51smwvtdOMm0pqPduAAPmfip7ytv1y1ta31S4MZ7s5ntzKDdXHWfUpirUyNQ4mgaBnsjuznpRElR06YaAG5AZDsyHgn4ogIIm2xmLBjZj+7IxdynlDbLc1FhnDifOLE4y6ePAIkg61UrzuWjXEVaYPSOa4dRCvhIFB5ptF9H1RsvsxNVv3T64+Dx4qC+r7p1LE2yhtRtRjm+sB7Jkzw6l6q0oZfNwULUIqNh0ZPbk8du8dBQeOWu0A1qj84fTczpzbGfaqdO0BlE0zmS5pyiOaQfgie1dy1LHUwvbia71Hj1XD4EcFm6tp/D4oDIvdv1YUS10/WOWxSIiIw9amvPaJj6VKnybuZUxzIz5rmxp+JZWrbIzw+K3TPo9e5jHG0U2uc1ri0tORcAcOucTCANcu0brOMLmirRlxNJ+Q54g4XASOnig1mEEu3nuzXNorO6zV30CWuLIlzZgyAfiqTLwdnkNOn5oNP/bB4MHf80llf7Sdwb3H5pIJTXd946QmPrOJkuM8VCHJpcgnNd06npzXH1CRrlMwqyfwQSO0Vq7Gzi7PiqyuXQYLxugeaCC3DnN6oUAaBwT7w1b1fFVCgtB2UCITi6dVUGqexBdpiNP1xRS67srVzho03P6hkOs6BBWjJfQ2yt1CzWalSGobif0udm49+XYgz+yOwIs721q7g6o0ktY31AYgEkiXHuCL/AEgVS2xPAkFzmtLgTpMnpzwx2rQtcsx9Ij/2N3WCOsH5Sg8jq0RlET59ymphrcl1zIjIYtOgcesq3c9hbWtDKb3YWOIBI1j4IKNpkiAMgdRon2OuYLQ0l26NCvZjcNA2cWct9GI0yJjeSNTxQ29bHZbBS5WnRYKgypgyZfuJnWNUGMNZ1ns/ID7arzq5Gob7FKfFw6QEX+j+x4q5qHSm3L3nZDwlZdzy5xc4kuJkk6knUr0vYqx8nZWk61DjPVo3wE9qDQwkAo3PjIanRSNbGWaB0roCaE4IHgpQE0BdlA4pwK4kAgq3xdlK1UnUqolp0O9p3ObwIXlm0n0cV6Ic+kW1qTRi4VRGvN0d2HsXr43J7T2IPl6rThdtF61zrXrHrqO+a230oXKKFrL2gCnWGMADIO0eO/nfxLBVWoKtVxJJJJJ1JMntKaPFPeFCUDhTneElHHUuoNNeF0mnUw0RUiPaiT3Km+z1hkWHtaFsLwf6Vhn2fkmXvWa0ifbpwI4y5Biq4cwxUpAdkeSic5p0ZHatRbafETPyWbeNUDaD2iozGJYHDEOIkT4K5ddcB1YNjnQGk5ECTHVkQhbzkp7ASCYQOtdPGREz2fNdsVjaXta+YxQY1joTn2bHAkzMADed2q7YaRY8NIILXQRvQWL0uhlOoQ0uLT6pOp0nzQ82aNFoL/Jkg6hsidc8JQyiJjqQNu+yuqPaxolz3BoHWYX0jh+QXk30ZXaH2o1CMqTZ/idkPCSvWUDpWR+kyq0WQA+sXiB0DM/rpWuAXl/0k2/lbRyY9WkMP8Rzd8B2FBj7VaedlvyHQOK9I+je7aJs/KlodVxEFxz3giAdMivNKdHeV6B9GNth1SifaAe3rGTh3EdyD0GpUDWlzjDQJJ3ADVeUbSXubTVL9GjJg4N49Z1R7b2/JP1ZhyGdWN7tzOzU9nBYomSgtWCzGpUZT3ucG95+Ur190MYIGQAAjU7gFg/o9sOKs6qdKYge87LynvXoGHwQMs1IjnO9Y69A4BWAmJxQIJQuQnhAmlOlMT0HQV0FNXQUEgSLSd+XiUg5JBmfpGuF1qss0xNSiS9ojNzY5zR2Z9i8MtFFfTrSvHvpI2cFCsarAeSrEmIya/Vzeo6jt4IPNKtNQOYjou174wsJHHQd5Vb6o4nCGEnqQCcPQkigu5/D/UPmkg2FvaMVPhnHcFDtO0YaDhwI8VPeZ9QxvyG/pTNoiHWdhiCCf9p+CCrUBMEdHkszVbDnZcVqWu5reoLN22pD3CN5QDnjgpLIIcr1nszzSxiIGufEn5LlqHp3np+AQKx/aU/fb+YKxWGG01NZD5GnQoLN9pT99v5grV7c21VPe+AQXtqXE1XkzOAamTo3fvQyjThoPYrt+VscmIOADUnSOKhoUHPwMbm5xAaOkoPWPo+uwUrI13tVTjJ6PZHd5rUTr+gq1iohjGsGjWhvYAB8FaQQXpbG0aL6rtGNJ6zub2nLtXidsrl7nOdq4knrJkrefSZekNp2cHM+kf1Zho7wT2LzpzkCJVywWt1J7Xsdhc0yHcCqIUrQgsOqlxLiZJMknUk6kp1NRjNG9mLoNorBujG855/Dw6zp3oN7sjYeSsrAfXfLz26dwARsLjRA/WnBIH9fBA4lcc6P14ru9dQdC7KipiJHDyOalAQIFKUgulB1pXSVxJA8FdxJoK60oHyqG0N2C02epSIzIlvQ8ZtI7cu1XwntKD5z5dzQRpDoPDhHei92RInQ7v6KptLZ8Nort4PfHY4wldNbNh3SO4oOWqzw8gaJLSOs7TmdUkAa8jzGcQeKkvDnWdojiIHUVWtn2c758irDnTQPQ8d2iChRdFNh/D8SgF5n0j+tH6I5g6CR3FAr6b6Q9QQErof+yvHSPM/ND7T9s79bgrly1KfIVA58OygR0/IqhWPpXdQ8gg7RMPYeDh+YIlfry21VCN4E5A5EDihbdR1jzCKbSN/aj0tb5IIrdp2Ba36N7v5S04yObRbP8Tsh4SVmX0HVMLWDE5waGgbySvYdlrmFloNZq851HcXfIaBAUpumehSg92/sVSzuOJ/Q7JDNtry5Cyvg86p6NvRPrHu+CDzfaO8eXtFSpuLob0NGQ8p7UHLk6oVHKBzSrDVBRaMWZgcVKQJyM9s+KCzTXp2xdiFKzNcfWqc89WjR3ea8voCAvZrup4aVMbgxuXYguApYlwBdQOO5LguTmkg40alPSSJQdBXZXG9KSDspApoXHHhqgmCUptCpLQU8oHynBNCc05IPIfpJuw0rVj9mtLh15Bw7xPaslYXRA4HyXtG3dxm1WYtYPSUzjYOMCC3tHiAvFm5OPXPeg1ZqJJllgsaTGiSCjarLhonOcpTqdkig4TJOA57s0kkDqV2yKgJjAT2k59yAXjdpeH1ARzAMuI3pJIAbXEHyT6by8knWB4ZJJIJ6ehPSP14IxtM0i0CcuY3p4pJINv8AR3dYPp3ASAWs6D7TvGO9b1q4kgiY3UnQuJXn30nWzFWp084psntcc/ABJJBiXuXAUkkEgCdTSSQXKYyK9qp5AdQ8kkkEwHklCSSDoKUrqSDonsXSUkkHGp48kkkDXZqM6rqSDlgdLf4nDxKtJJIHylKSSBxK8j+ky520LS2q3JtcOJHB7YxdhxA964kgD0LXhaB8EkkkH//Z"/>
          <p:cNvSpPr>
            <a:spLocks noChangeAspect="1" noChangeArrowheads="1"/>
          </p:cNvSpPr>
          <p:nvPr/>
        </p:nvSpPr>
        <p:spPr bwMode="auto">
          <a:xfrm>
            <a:off x="307975" y="-906463"/>
            <a:ext cx="3333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2" name="Picture 18" descr="http://image2.findagrave.com/photos/2006/59/13494733_1141261096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1487"/>
            <a:ext cx="23812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encrypted-tbn2.gstatic.com/images?q=tbn:ANd9GcQxk96z0P447W4EbT40MIJRsUghG_jAEQR52X6PMt6iiHAkGVD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878" y="4267200"/>
            <a:ext cx="25572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Hijra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248400" cy="49308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 equivalent in Western understandings of sexuality</a:t>
            </a:r>
          </a:p>
          <a:p>
            <a:r>
              <a:rPr lang="en-US" dirty="0" smtClean="0"/>
              <a:t>Considered a “</a:t>
            </a:r>
            <a:r>
              <a:rPr lang="en-US" b="1" dirty="0" smtClean="0"/>
              <a:t>third gender</a:t>
            </a:r>
            <a:r>
              <a:rPr lang="en-US" dirty="0" smtClean="0"/>
              <a:t>” by the governments of Pakistan </a:t>
            </a:r>
            <a:r>
              <a:rPr lang="en-US" dirty="0"/>
              <a:t>(</a:t>
            </a:r>
            <a:r>
              <a:rPr lang="en-US" dirty="0" smtClean="0"/>
              <a:t>2009)and India (2009).</a:t>
            </a:r>
          </a:p>
          <a:p>
            <a:r>
              <a:rPr lang="en-US" dirty="0" smtClean="0"/>
              <a:t>Although many are forced into sex work for survival, many renounce sexuality altogether.</a:t>
            </a:r>
          </a:p>
          <a:p>
            <a:r>
              <a:rPr lang="en-US" dirty="0" smtClean="0"/>
              <a:t>Sexual </a:t>
            </a:r>
            <a:r>
              <a:rPr lang="en-US" dirty="0"/>
              <a:t>energy is transformed into </a:t>
            </a:r>
            <a:r>
              <a:rPr lang="en-US" b="1" dirty="0"/>
              <a:t>sacred powers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Face </a:t>
            </a:r>
            <a:r>
              <a:rPr lang="en-US" b="1" dirty="0" smtClean="0"/>
              <a:t>lots of discrimination</a:t>
            </a:r>
            <a:r>
              <a:rPr lang="en-US" dirty="0" smtClean="0"/>
              <a:t>; Indian Supreme Court outlawed homosexuality in 2013.</a:t>
            </a:r>
            <a:endParaRPr lang="en-US" dirty="0"/>
          </a:p>
        </p:txBody>
      </p:sp>
      <p:pic>
        <p:nvPicPr>
          <p:cNvPr id="5122" name="Picture 2" descr="http://upload.wikimedia.org/wikipedia/commons/thumb/6/62/A_group_of_Hijra_in_Bangladesh.jpg/220px-A_group_of_Hijra_in_Banglade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239485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4/47/Hijra_Protest_Islamab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2331722" cy="155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Modern LGBT organizations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62484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1946</a:t>
            </a:r>
            <a:r>
              <a:rPr lang="en-US" dirty="0"/>
              <a:t> – "</a:t>
            </a:r>
            <a:r>
              <a:rPr lang="en-US" b="1" dirty="0"/>
              <a:t>COC</a:t>
            </a:r>
            <a:r>
              <a:rPr lang="en-US" dirty="0"/>
              <a:t>" </a:t>
            </a:r>
            <a:r>
              <a:rPr lang="en-US" sz="2200" dirty="0"/>
              <a:t>(Dutch acronym for "Center for Culture and Recreation")</a:t>
            </a:r>
            <a:r>
              <a:rPr lang="en-US" dirty="0"/>
              <a:t>, one of the earliest homophile organizations, is founded in the Netherlands. </a:t>
            </a:r>
          </a:p>
          <a:p>
            <a:r>
              <a:rPr lang="en-US" b="1" dirty="0" smtClean="0"/>
              <a:t>1950</a:t>
            </a:r>
            <a:r>
              <a:rPr lang="en-US" dirty="0"/>
              <a:t> </a:t>
            </a:r>
            <a:r>
              <a:rPr lang="en-US" dirty="0" smtClean="0"/>
              <a:t>–</a:t>
            </a:r>
            <a:r>
              <a:rPr lang="en-US" b="1" dirty="0" smtClean="0"/>
              <a:t>Swedish </a:t>
            </a:r>
            <a:r>
              <a:rPr lang="en-US" b="1" dirty="0"/>
              <a:t>Federation for Lesbian, Gay, Bisexual and Transgender Rights (RFSL), </a:t>
            </a:r>
            <a:r>
              <a:rPr lang="en-US" dirty="0"/>
              <a:t>is formed in Sweden; </a:t>
            </a:r>
            <a:endParaRPr lang="en-US" dirty="0" smtClean="0"/>
          </a:p>
          <a:p>
            <a:r>
              <a:rPr lang="en-US" dirty="0" smtClean="0"/>
              <a:t>1950 – The </a:t>
            </a:r>
            <a:r>
              <a:rPr lang="en-US" b="1" u="sng" dirty="0">
                <a:hlinkClick r:id="rId2" tooltip="Mattachine Society"/>
              </a:rPr>
              <a:t>Mattachine Society</a:t>
            </a:r>
            <a:r>
              <a:rPr lang="en-US" dirty="0"/>
              <a:t>, the first sustained American homosexual group, is founded in </a:t>
            </a:r>
            <a:r>
              <a:rPr lang="en-US" dirty="0" smtClean="0"/>
              <a:t>Los Angeles, California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http://cache4.asset-cache.net/gc/453070190-members-of-the-coc-attend-the-annual-canal-gettyimages.jpg?v=1&amp;c=IWSAsset&amp;k=2&amp;d=GkZZ8bf5zL1ZiijUmxa7QQUaPNRYxs2151LG96BVU2V1AlaYK%2FdYtS2d2T9SS%2B5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54" y="2209801"/>
            <a:ext cx="218229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860</TotalTime>
  <Words>622</Words>
  <Application>Microsoft Office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Verve</vt:lpstr>
      <vt:lpstr>LGBTQ rights</vt:lpstr>
      <vt:lpstr>Ancient Greece</vt:lpstr>
      <vt:lpstr>Medieval Europe</vt:lpstr>
      <vt:lpstr>Starting the 1800s</vt:lpstr>
      <vt:lpstr>Homosexuality in 19th c. Britain</vt:lpstr>
      <vt:lpstr>Karl Heinrich Ulrichs</vt:lpstr>
      <vt:lpstr>Magnus Hirschfeld</vt:lpstr>
      <vt:lpstr>Hijra</vt:lpstr>
      <vt:lpstr>Modern LGBT organizations</vt:lpstr>
      <vt:lpstr>Christine Jorgensen</vt:lpstr>
      <vt:lpstr>Stonewall Riots</vt:lpstr>
      <vt:lpstr>Canada</vt:lpstr>
      <vt:lpstr>1970s</vt:lpstr>
      <vt:lpstr>1980s</vt:lpstr>
      <vt:lpstr>2000s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LGBTQ rights</dc:title>
  <dc:creator>Admin</dc:creator>
  <cp:lastModifiedBy>Admin</cp:lastModifiedBy>
  <cp:revision>18</cp:revision>
  <dcterms:created xsi:type="dcterms:W3CDTF">2014-11-19T17:03:02Z</dcterms:created>
  <dcterms:modified xsi:type="dcterms:W3CDTF">2014-11-21T18:37:28Z</dcterms:modified>
</cp:coreProperties>
</file>