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1F749A-CB76-4471-8E51-74ABD2572986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91073E9-623D-425B-8C0D-A8D2A7818A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749A-CB76-4471-8E51-74ABD2572986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73E9-623D-425B-8C0D-A8D2A7818A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749A-CB76-4471-8E51-74ABD2572986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73E9-623D-425B-8C0D-A8D2A7818A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749A-CB76-4471-8E51-74ABD2572986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73E9-623D-425B-8C0D-A8D2A7818A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21F749A-CB76-4471-8E51-74ABD2572986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91073E9-623D-425B-8C0D-A8D2A7818A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749A-CB76-4471-8E51-74ABD2572986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73E9-623D-425B-8C0D-A8D2A7818A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749A-CB76-4471-8E51-74ABD2572986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73E9-623D-425B-8C0D-A8D2A7818A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749A-CB76-4471-8E51-74ABD2572986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73E9-623D-425B-8C0D-A8D2A7818A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749A-CB76-4471-8E51-74ABD2572986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73E9-623D-425B-8C0D-A8D2A7818A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749A-CB76-4471-8E51-74ABD2572986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73E9-623D-425B-8C0D-A8D2A7818A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749A-CB76-4471-8E51-74ABD2572986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73E9-623D-425B-8C0D-A8D2A7818A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1F749A-CB76-4471-8E51-74ABD2572986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1073E9-623D-425B-8C0D-A8D2A7818A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Events during </a:t>
            </a:r>
            <a:br>
              <a:rPr lang="en-US" dirty="0" smtClean="0"/>
            </a:br>
            <a:r>
              <a:rPr lang="en-US" dirty="0" smtClean="0"/>
              <a:t>the Russian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Revolution of February1917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953000" cy="49377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Women workers go on strike, when they realize there is no bread to buy.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Men join them on strike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Cossacks refuse to attack the striking workers.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Army begins a mutiny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train carrying Tsar Nicholas II is stopped by revolutionaries.  Tsar Nicholas II </a:t>
            </a:r>
            <a:r>
              <a:rPr lang="en-US" b="1" dirty="0" smtClean="0"/>
              <a:t>abdicates the throne</a:t>
            </a:r>
            <a:r>
              <a:rPr lang="en-US" dirty="0" smtClean="0"/>
              <a:t>, ending the Russian monarchy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371600"/>
            <a:ext cx="3924300" cy="25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800"/>
            <a:ext cx="171901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191000"/>
            <a:ext cx="1828800" cy="1024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Revolution of November 1917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572000" cy="493776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Lenin is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Extremely smart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 great speaker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Promises the people </a:t>
            </a:r>
            <a:r>
              <a:rPr lang="en-US" sz="2800" b="1" dirty="0" smtClean="0">
                <a:solidFill>
                  <a:schemeClr val="accent1"/>
                </a:solidFill>
              </a:rPr>
              <a:t>peace, land, and bread!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Lenin grabs power by convincing the army to support </a:t>
            </a:r>
            <a:r>
              <a:rPr lang="en-US" b="1" dirty="0" smtClean="0">
                <a:solidFill>
                  <a:schemeClr val="accent1"/>
                </a:solidFill>
              </a:rPr>
              <a:t>the Bolsheviks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Red Guard storms the Winter Palace</a:t>
            </a:r>
          </a:p>
          <a:p>
            <a:pPr>
              <a:buNone/>
            </a:pPr>
            <a:endParaRPr lang="en-US" dirty="0" smtClean="0"/>
          </a:p>
          <a:p>
            <a:endParaRPr lang="en-US" b="1" dirty="0" smtClean="0">
              <a:solidFill>
                <a:schemeClr val="accent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524000"/>
            <a:ext cx="3029727" cy="4225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Lenin’s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953000" cy="4937760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lphaUcPeriod"/>
            </a:pPr>
            <a:r>
              <a:rPr lang="en-US" dirty="0" smtClean="0"/>
              <a:t>Treaty of Brest-Litovsk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Ends war with Germany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Russia loses Estonia, Latvia, Lithuania, Poland, and the Ukraine (27% of Russia’s farmland)</a:t>
            </a:r>
          </a:p>
          <a:p>
            <a:pPr>
              <a:buFont typeface="+mj-lt"/>
              <a:buAutoNum type="alphaUcPeriod"/>
            </a:pPr>
            <a:r>
              <a:rPr lang="en-US" dirty="0" smtClean="0"/>
              <a:t>Communist reforms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Gives away land to peasants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Eight-hour work day and holidays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Unemployment insurance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Nationalizes banks and factories.</a:t>
            </a:r>
          </a:p>
          <a:p>
            <a:pPr>
              <a:buFont typeface="+mj-lt"/>
              <a:buAutoNum type="alphaUcPeriod" startAt="3"/>
            </a:pPr>
            <a:r>
              <a:rPr lang="en-US" dirty="0" smtClean="0"/>
              <a:t> Limits free speech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Bans non-Bolshevik papers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Bans non-Communist political parties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Forms a secret police, the </a:t>
            </a:r>
            <a:r>
              <a:rPr lang="en-US" b="1" dirty="0" smtClean="0">
                <a:solidFill>
                  <a:srgbClr val="860908"/>
                </a:solidFill>
              </a:rPr>
              <a:t>Cheka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362200"/>
            <a:ext cx="3698320" cy="230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Russian Civil War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en-US" dirty="0" smtClean="0"/>
              <a:t>Reds versus Whites</a:t>
            </a:r>
          </a:p>
          <a:p>
            <a:pPr lvl="1">
              <a:buFont typeface="+mj-lt"/>
              <a:buAutoNum type="arabicPeriod"/>
            </a:pPr>
            <a:r>
              <a:rPr lang="en-US" b="1" dirty="0" smtClean="0"/>
              <a:t>Reds</a:t>
            </a:r>
            <a:r>
              <a:rPr lang="en-US" dirty="0" smtClean="0"/>
              <a:t> (the Bolsheviks)</a:t>
            </a:r>
          </a:p>
          <a:p>
            <a:pPr lvl="1">
              <a:buFont typeface="+mj-lt"/>
              <a:buAutoNum type="arabicPeriod"/>
            </a:pPr>
            <a:r>
              <a:rPr lang="en-US" b="1" dirty="0" smtClean="0"/>
              <a:t>Whites </a:t>
            </a:r>
          </a:p>
          <a:p>
            <a:pPr marL="1051560" lvl="2" indent="-457200">
              <a:buFont typeface="+mj-lt"/>
              <a:buAutoNum type="alphaLcPeriod"/>
            </a:pPr>
            <a:r>
              <a:rPr lang="en-US" dirty="0" smtClean="0"/>
              <a:t>supported democracy or the Tsar</a:t>
            </a:r>
          </a:p>
          <a:p>
            <a:pPr marL="1051560" lvl="2" indent="-457200">
              <a:buFont typeface="+mj-lt"/>
              <a:buAutoNum type="alphaLcPeriod"/>
            </a:pPr>
            <a:r>
              <a:rPr lang="en-US" dirty="0" smtClean="0"/>
              <a:t>Supported by Great Britain, France and the USA</a:t>
            </a:r>
          </a:p>
          <a:p>
            <a:pPr marL="579437">
              <a:buFont typeface="+mj-lt"/>
              <a:buAutoNum type="alphaUcPeriod"/>
            </a:pPr>
            <a:r>
              <a:rPr lang="en-US" dirty="0" smtClean="0"/>
              <a:t>Thousands killed – civilians and soldiers</a:t>
            </a:r>
          </a:p>
          <a:p>
            <a:pPr marL="579437">
              <a:buFont typeface="+mj-lt"/>
              <a:buAutoNum type="alphaUcPeriod"/>
            </a:pPr>
            <a:r>
              <a:rPr lang="en-US" dirty="0" smtClean="0"/>
              <a:t>Killed Tsar Nicholas II and his family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371600"/>
            <a:ext cx="4015740" cy="2590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5101" y="4064354"/>
            <a:ext cx="2574500" cy="2408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The Red Terror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724400" cy="49377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Led by the Cheka and Leon Trotsky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Tortured people to extract confessions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 the countryside, burned, hanged beat, shot anyone who helped the Whites.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After a battalion ran from battle, Trotsky executed one of ten every ten soldiers by firing squad.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Red Army won </a:t>
            </a:r>
            <a:r>
              <a:rPr lang="en-US" smtClean="0"/>
              <a:t>by </a:t>
            </a:r>
            <a:r>
              <a:rPr lang="en-US" smtClean="0"/>
              <a:t>1921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343400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447800"/>
            <a:ext cx="18859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VI. Famine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953000" cy="5410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Communism is implemented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All factories are nationalized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Death penalty for strikes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Private trading is banned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Money is devalued; inflation is encouraged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Food is rationed and controlled by the government.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chemeClr val="accent5"/>
                </a:solidFill>
              </a:rPr>
              <a:t>Terrible famine </a:t>
            </a:r>
            <a:r>
              <a:rPr lang="en-US" dirty="0" smtClean="0"/>
              <a:t>(1921)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Peasants stop growing food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7 million people die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chemeClr val="accent5"/>
                </a:solidFill>
              </a:rPr>
              <a:t>N.E.P. </a:t>
            </a:r>
            <a:r>
              <a:rPr lang="en-US" dirty="0" smtClean="0"/>
              <a:t>(New Economic Plan)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developed by Lenin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stops famine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s more capitalist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57200"/>
            <a:ext cx="315014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743200"/>
            <a:ext cx="23717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800600"/>
            <a:ext cx="2667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VII. Creation of the Soviet Union (U.S.S.R.)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572000" cy="493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Vladimir Lenin dies in 1924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Joseph Stalin takes power until 1953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New constitution (1923) declares the </a:t>
            </a:r>
            <a:r>
              <a:rPr lang="en-US" b="1" dirty="0" smtClean="0">
                <a:solidFill>
                  <a:schemeClr val="accent1"/>
                </a:solidFill>
              </a:rPr>
              <a:t>Union of Soviet Socialist Republics </a:t>
            </a:r>
            <a:r>
              <a:rPr lang="en-US" dirty="0" smtClean="0"/>
              <a:t>(U.S.S.R.)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chemeClr val="accent6"/>
                </a:solidFill>
              </a:rPr>
              <a:t>The world’s first </a:t>
            </a:r>
            <a:r>
              <a:rPr lang="en-US" b="1" u="sng" dirty="0" smtClean="0">
                <a:solidFill>
                  <a:schemeClr val="accent1"/>
                </a:solidFill>
              </a:rPr>
              <a:t>communist</a:t>
            </a:r>
            <a:r>
              <a:rPr lang="en-US" b="1" dirty="0" smtClean="0">
                <a:solidFill>
                  <a:schemeClr val="accent6"/>
                </a:solidFill>
              </a:rPr>
              <a:t> country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chemeClr val="accent6"/>
                </a:solidFill>
              </a:rPr>
              <a:t>The world’s first </a:t>
            </a:r>
            <a:r>
              <a:rPr lang="en-US" b="1" u="sng" dirty="0" smtClean="0">
                <a:solidFill>
                  <a:schemeClr val="accent1"/>
                </a:solidFill>
              </a:rPr>
              <a:t>command</a:t>
            </a:r>
            <a:r>
              <a:rPr lang="en-US" b="1" dirty="0" smtClean="0">
                <a:solidFill>
                  <a:schemeClr val="accent6"/>
                </a:solidFill>
              </a:rPr>
              <a:t> economy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1" y="1295400"/>
            <a:ext cx="2971800" cy="206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733800"/>
            <a:ext cx="1905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352800"/>
            <a:ext cx="2200275" cy="311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256</TotalTime>
  <Words>379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Events during  the Russian Revolution</vt:lpstr>
      <vt:lpstr>I. Revolution of February1917</vt:lpstr>
      <vt:lpstr>II. Revolution of November 1917</vt:lpstr>
      <vt:lpstr>III. Lenin’s Russia</vt:lpstr>
      <vt:lpstr>IV. Russian Civil War</vt:lpstr>
      <vt:lpstr>V. The Red Terror</vt:lpstr>
      <vt:lpstr>VI. Famine</vt:lpstr>
      <vt:lpstr>VII. Creation of the Soviet Union (U.S.S.R.)</vt:lpstr>
    </vt:vector>
  </TitlesOfParts>
  <Company>NYCDOE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Events during  the Russian Revolution</dc:title>
  <dc:creator>Administrator</dc:creator>
  <cp:lastModifiedBy>Admin</cp:lastModifiedBy>
  <cp:revision>11</cp:revision>
  <dcterms:created xsi:type="dcterms:W3CDTF">2011-12-15T14:24:54Z</dcterms:created>
  <dcterms:modified xsi:type="dcterms:W3CDTF">2015-02-10T14:46:00Z</dcterms:modified>
</cp:coreProperties>
</file>