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4" r:id="rId8"/>
    <p:sldId id="266" r:id="rId9"/>
    <p:sldId id="262" r:id="rId10"/>
    <p:sldId id="261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FCA3056-A109-4DBB-89C4-196BEF0EC4C0}" type="datetimeFigureOut">
              <a:rPr lang="en-US" smtClean="0"/>
              <a:pPr/>
              <a:t>10/23/2014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05F474A-BE09-4E70-AED7-D264E6B8CC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CA3056-A109-4DBB-89C4-196BEF0EC4C0}" type="datetimeFigureOut">
              <a:rPr lang="en-US" smtClean="0"/>
              <a:pPr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5F474A-BE09-4E70-AED7-D264E6B8CC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CA3056-A109-4DBB-89C4-196BEF0EC4C0}" type="datetimeFigureOut">
              <a:rPr lang="en-US" smtClean="0"/>
              <a:pPr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5F474A-BE09-4E70-AED7-D264E6B8CC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CA3056-A109-4DBB-89C4-196BEF0EC4C0}" type="datetimeFigureOut">
              <a:rPr lang="en-US" smtClean="0"/>
              <a:pPr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5F474A-BE09-4E70-AED7-D264E6B8CC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FCA3056-A109-4DBB-89C4-196BEF0EC4C0}" type="datetimeFigureOut">
              <a:rPr lang="en-US" smtClean="0"/>
              <a:pPr/>
              <a:t>10/23/2014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05F474A-BE09-4E70-AED7-D264E6B8CC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CA3056-A109-4DBB-89C4-196BEF0EC4C0}" type="datetimeFigureOut">
              <a:rPr lang="en-US" smtClean="0"/>
              <a:pPr/>
              <a:t>10/23/2014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05F474A-BE09-4E70-AED7-D264E6B8CC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CA3056-A109-4DBB-89C4-196BEF0EC4C0}" type="datetimeFigureOut">
              <a:rPr lang="en-US" smtClean="0"/>
              <a:pPr/>
              <a:t>10/23/2014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05F474A-BE09-4E70-AED7-D264E6B8CC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CA3056-A109-4DBB-89C4-196BEF0EC4C0}" type="datetimeFigureOut">
              <a:rPr lang="en-US" smtClean="0"/>
              <a:pPr/>
              <a:t>10/23/2014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5F474A-BE09-4E70-AED7-D264E6B8CC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CA3056-A109-4DBB-89C4-196BEF0EC4C0}" type="datetimeFigureOut">
              <a:rPr lang="en-US" smtClean="0"/>
              <a:pPr/>
              <a:t>10/23/2014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5F474A-BE09-4E70-AED7-D264E6B8CC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FCA3056-A109-4DBB-89C4-196BEF0EC4C0}" type="datetimeFigureOut">
              <a:rPr lang="en-US" smtClean="0"/>
              <a:pPr/>
              <a:t>10/23/2014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05F474A-BE09-4E70-AED7-D264E6B8CC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FCA3056-A109-4DBB-89C4-196BEF0EC4C0}" type="datetimeFigureOut">
              <a:rPr lang="en-US" smtClean="0"/>
              <a:pPr/>
              <a:t>10/23/2014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05F474A-BE09-4E70-AED7-D264E6B8CC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FCA3056-A109-4DBB-89C4-196BEF0EC4C0}" type="datetimeFigureOut">
              <a:rPr lang="en-US" smtClean="0"/>
              <a:pPr/>
              <a:t>10/23/2014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05F474A-BE09-4E70-AED7-D264E6B8CC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Industrial Revolution </a:t>
            </a:r>
            <a:br>
              <a:rPr lang="en-US" dirty="0" smtClean="0"/>
            </a:br>
            <a:r>
              <a:rPr lang="en-US" dirty="0" smtClean="0"/>
              <a:t>in Britain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819400"/>
            <a:ext cx="6941234" cy="1752600"/>
          </a:xfrm>
        </p:spPr>
        <p:txBody>
          <a:bodyPr/>
          <a:lstStyle/>
          <a:p>
            <a:r>
              <a:rPr lang="en-US" dirty="0" smtClean="0"/>
              <a:t>beginning of the modern world</a:t>
            </a:r>
          </a:p>
          <a:p>
            <a:r>
              <a:rPr lang="en-US" dirty="0" smtClean="0"/>
              <a:t>1750s-1830s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VII.  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3810000" cy="2163763"/>
          </a:xfrm>
        </p:spPr>
        <p:txBody>
          <a:bodyPr/>
          <a:lstStyle/>
          <a:p>
            <a:r>
              <a:rPr lang="en-US" dirty="0" smtClean="0"/>
              <a:t>Canals</a:t>
            </a:r>
          </a:p>
          <a:p>
            <a:r>
              <a:rPr lang="en-US" dirty="0" smtClean="0"/>
              <a:t>Railroads</a:t>
            </a:r>
          </a:p>
          <a:p>
            <a:r>
              <a:rPr lang="en-US" dirty="0" smtClean="0"/>
              <a:t>Better ships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0"/>
            <a:ext cx="39433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352800"/>
            <a:ext cx="131275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572" y="4191000"/>
            <a:ext cx="305775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352800"/>
            <a:ext cx="25146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VIII. 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5486400" cy="4526280"/>
          </a:xfrm>
        </p:spPr>
        <p:txBody>
          <a:bodyPr/>
          <a:lstStyle/>
          <a:p>
            <a:r>
              <a:rPr lang="en-US" dirty="0" smtClean="0"/>
              <a:t>Air pollution</a:t>
            </a:r>
          </a:p>
          <a:p>
            <a:r>
              <a:rPr lang="en-US" dirty="0" smtClean="0"/>
              <a:t>Water pollution</a:t>
            </a:r>
          </a:p>
          <a:p>
            <a:r>
              <a:rPr lang="en-US" dirty="0" smtClean="0"/>
              <a:t>Climate change </a:t>
            </a:r>
            <a:r>
              <a:rPr lang="en-US" sz="2800" dirty="0" smtClean="0"/>
              <a:t>(a.k.a. global warming)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447800"/>
            <a:ext cx="30480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343400"/>
            <a:ext cx="2771775" cy="221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810000"/>
            <a:ext cx="4038600" cy="271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 Why is this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5334000" cy="4526280"/>
          </a:xfrm>
        </p:spPr>
        <p:txBody>
          <a:bodyPr>
            <a:normAutofit/>
          </a:bodyPr>
          <a:lstStyle/>
          <a:p>
            <a:r>
              <a:rPr lang="en-US" dirty="0" smtClean="0"/>
              <a:t>Everything we own was made in a factory; most of it in other countries.</a:t>
            </a:r>
          </a:p>
          <a:p>
            <a:r>
              <a:rPr lang="en-US" dirty="0" smtClean="0"/>
              <a:t>Our socio-economic class structure dates from the Industrial Revolution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724400"/>
            <a:ext cx="303152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>
            <a:off x="3875314" y="5257800"/>
            <a:ext cx="914400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image.slidesharecdn.com/socialclasspyramid-110411140007-phpapp01/95/social-class-pyramid-1-728.jpg?cb=13025484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76384"/>
            <a:ext cx="2819400" cy="211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09600"/>
            <a:ext cx="4800600" cy="556291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United States,  Japan, and Europe are </a:t>
            </a:r>
            <a:r>
              <a:rPr lang="en-US" b="1" dirty="0" smtClean="0">
                <a:solidFill>
                  <a:schemeClr val="accent1"/>
                </a:solidFill>
              </a:rPr>
              <a:t>post-industrial service economies.</a:t>
            </a:r>
          </a:p>
          <a:p>
            <a:pPr lvl="1"/>
            <a:r>
              <a:rPr lang="en-US" dirty="0" smtClean="0"/>
              <a:t>50% of people live in suburbs</a:t>
            </a:r>
          </a:p>
          <a:p>
            <a:pPr lvl="1"/>
            <a:r>
              <a:rPr lang="en-US" dirty="0" smtClean="0"/>
              <a:t>People work in service jobs</a:t>
            </a:r>
          </a:p>
          <a:p>
            <a:pPr lvl="1"/>
            <a:r>
              <a:rPr lang="en-US" dirty="0" smtClean="0"/>
              <a:t>Only 10% work in factories</a:t>
            </a:r>
          </a:p>
          <a:p>
            <a:r>
              <a:rPr lang="en-US" dirty="0" smtClean="0"/>
              <a:t>Other countries </a:t>
            </a:r>
            <a:r>
              <a:rPr lang="en-US" sz="2400" dirty="0" smtClean="0"/>
              <a:t>(like China and India) </a:t>
            </a:r>
            <a:r>
              <a:rPr lang="en-US" dirty="0" smtClean="0"/>
              <a:t>are having </a:t>
            </a:r>
            <a:r>
              <a:rPr lang="en-US" i="1" dirty="0" smtClean="0"/>
              <a:t>their</a:t>
            </a:r>
            <a:r>
              <a:rPr lang="en-US" dirty="0" smtClean="0"/>
              <a:t> industrial revolutions.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609600"/>
            <a:ext cx="353046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581400"/>
            <a:ext cx="333067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 Why England?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5257800" cy="45262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England is a </a:t>
            </a:r>
            <a:r>
              <a:rPr lang="en-US" u="sng" dirty="0" smtClean="0"/>
              <a:t>island</a:t>
            </a:r>
            <a:r>
              <a:rPr lang="en-US" dirty="0" smtClean="0"/>
              <a:t>; isolated from wars during the 1700s.</a:t>
            </a:r>
          </a:p>
          <a:p>
            <a:r>
              <a:rPr lang="en-US" dirty="0" smtClean="0"/>
              <a:t>England’s limited monarchy and Parliament gave citizens rights.</a:t>
            </a:r>
          </a:p>
          <a:p>
            <a:r>
              <a:rPr lang="en-US" dirty="0" smtClean="0"/>
              <a:t>England has many rivers, coal, and iron.</a:t>
            </a:r>
          </a:p>
          <a:p>
            <a:r>
              <a:rPr lang="en-US" dirty="0" smtClean="0"/>
              <a:t>People had </a:t>
            </a:r>
            <a:r>
              <a:rPr lang="en-US" b="1" dirty="0" smtClean="0">
                <a:solidFill>
                  <a:schemeClr val="accent6"/>
                </a:solidFill>
              </a:rPr>
              <a:t>capital</a:t>
            </a:r>
            <a:r>
              <a:rPr lang="en-US" b="1" dirty="0" smtClean="0"/>
              <a:t> </a:t>
            </a:r>
            <a:r>
              <a:rPr lang="en-US" dirty="0" smtClean="0"/>
              <a:t> to invest.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447801"/>
            <a:ext cx="3219450" cy="213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114800"/>
            <a:ext cx="2895600" cy="19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04800"/>
            <a:ext cx="1566862" cy="127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III.  The Agricultural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4191000" cy="4678363"/>
          </a:xfrm>
        </p:spPr>
        <p:txBody>
          <a:bodyPr>
            <a:normAutofit/>
          </a:bodyPr>
          <a:lstStyle/>
          <a:p>
            <a:r>
              <a:rPr lang="en-US" i="1" dirty="0" smtClean="0"/>
              <a:t>Enclosure</a:t>
            </a:r>
            <a:r>
              <a:rPr lang="en-US" dirty="0" smtClean="0"/>
              <a:t>: making bigger fields out of small fields</a:t>
            </a:r>
          </a:p>
          <a:p>
            <a:r>
              <a:rPr lang="en-US" dirty="0" smtClean="0"/>
              <a:t>New crops like potatoes and turnips.</a:t>
            </a:r>
          </a:p>
          <a:p>
            <a:r>
              <a:rPr lang="en-US" dirty="0" smtClean="0"/>
              <a:t>More food = </a:t>
            </a:r>
            <a:r>
              <a:rPr lang="en-US" b="1" dirty="0" smtClean="0">
                <a:solidFill>
                  <a:schemeClr val="accent3"/>
                </a:solidFill>
              </a:rPr>
              <a:t>increased population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447800"/>
            <a:ext cx="3619500" cy="253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114800"/>
            <a:ext cx="3228975" cy="241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 New Inventions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572000" cy="452628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</a:rPr>
              <a:t>Steam engine</a:t>
            </a:r>
            <a:r>
              <a:rPr lang="en-US" dirty="0" smtClean="0"/>
              <a:t>, invented by James Watt in 1782, provides power.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Spinning jenny</a:t>
            </a:r>
            <a:r>
              <a:rPr lang="en-US" dirty="0" smtClean="0"/>
              <a:t>, increases thread.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Flying shuttle </a:t>
            </a:r>
            <a:r>
              <a:rPr lang="en-US" dirty="0" smtClean="0"/>
              <a:t>for looms.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4923" y="1447800"/>
            <a:ext cx="347567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114800"/>
            <a:ext cx="339047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V.  New jobs and houses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5334000" cy="4526280"/>
          </a:xfrm>
        </p:spPr>
        <p:txBody>
          <a:bodyPr/>
          <a:lstStyle/>
          <a:p>
            <a:r>
              <a:rPr lang="en-US" dirty="0" smtClean="0"/>
              <a:t>People work in factories, making cloth (textiles).</a:t>
            </a:r>
          </a:p>
          <a:p>
            <a:r>
              <a:rPr lang="en-US" dirty="0" smtClean="0"/>
              <a:t>People move to cities, </a:t>
            </a:r>
            <a:r>
              <a:rPr lang="en-US" sz="2400" dirty="0" smtClean="0"/>
              <a:t>like Manchester, Birmingham and Newcastle </a:t>
            </a:r>
            <a:r>
              <a:rPr lang="en-US" dirty="0" smtClean="0">
                <a:solidFill>
                  <a:schemeClr val="accent6"/>
                </a:solidFill>
              </a:rPr>
              <a:t>(urbanization).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5800" y="1447800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8862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724400"/>
            <a:ext cx="252423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648200"/>
            <a:ext cx="2286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572000" cy="5181917"/>
          </a:xfrm>
        </p:spPr>
        <p:txBody>
          <a:bodyPr>
            <a:normAutofit/>
          </a:bodyPr>
          <a:lstStyle/>
          <a:p>
            <a:r>
              <a:rPr lang="en-US" dirty="0" smtClean="0"/>
              <a:t>First slums for workers.</a:t>
            </a:r>
          </a:p>
          <a:p>
            <a:r>
              <a:rPr lang="en-US" dirty="0" smtClean="0"/>
              <a:t>Child labor became common.</a:t>
            </a:r>
          </a:p>
          <a:p>
            <a:r>
              <a:rPr lang="en-US" dirty="0" smtClean="0"/>
              <a:t>Women enter the work force.</a:t>
            </a:r>
          </a:p>
          <a:p>
            <a:r>
              <a:rPr lang="en-US" dirty="0" smtClean="0"/>
              <a:t>Working16 hours for 6 days.</a:t>
            </a:r>
          </a:p>
          <a:p>
            <a:r>
              <a:rPr lang="en-US" dirty="0" smtClean="0"/>
              <a:t>Over 50% of Britons live in cities.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57200"/>
            <a:ext cx="3076575" cy="2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667000"/>
            <a:ext cx="2762250" cy="292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810000"/>
            <a:ext cx="1790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VI.  Natural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3581400" cy="490696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</a:rPr>
              <a:t>Iron</a:t>
            </a:r>
            <a:r>
              <a:rPr lang="en-US" dirty="0" smtClean="0"/>
              <a:t> used to make steel.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Coal</a:t>
            </a:r>
            <a:r>
              <a:rPr lang="en-US" dirty="0" smtClean="0"/>
              <a:t> becomes the source of power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114800"/>
            <a:ext cx="297637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447800"/>
            <a:ext cx="1762126" cy="164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057400"/>
            <a:ext cx="33909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038600"/>
            <a:ext cx="2143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648200"/>
            <a:ext cx="199355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205</TotalTime>
  <Words>281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Foundry</vt:lpstr>
      <vt:lpstr>The Industrial Revolution  in Britain</vt:lpstr>
      <vt:lpstr>I.  Why is this important?</vt:lpstr>
      <vt:lpstr>PowerPoint Presentation</vt:lpstr>
      <vt:lpstr>II.  Why England?</vt:lpstr>
      <vt:lpstr>III.  The Agricultural Revolution</vt:lpstr>
      <vt:lpstr>IV.  New Inventions</vt:lpstr>
      <vt:lpstr>V.  New jobs and houses</vt:lpstr>
      <vt:lpstr>PowerPoint Presentation</vt:lpstr>
      <vt:lpstr>VI.  Natural Resources</vt:lpstr>
      <vt:lpstr>VII.  Transportation</vt:lpstr>
      <vt:lpstr>VIII.  Pollution</vt:lpstr>
    </vt:vector>
  </TitlesOfParts>
  <Company>NYCDOE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Industrial Revolution  in Britain</dc:title>
  <dc:creator>Administrator</dc:creator>
  <cp:lastModifiedBy>Admin</cp:lastModifiedBy>
  <cp:revision>6</cp:revision>
  <dcterms:created xsi:type="dcterms:W3CDTF">2011-10-24T13:17:35Z</dcterms:created>
  <dcterms:modified xsi:type="dcterms:W3CDTF">2014-10-23T15:12:05Z</dcterms:modified>
</cp:coreProperties>
</file>