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/>
      <c:pieChart>
        <c:varyColors val="1"/>
        <c:ser>
          <c:idx val="1"/>
          <c:order val="1"/>
          <c:val>
            <c:numRef>
              <c:f>Sheet1!$A$1:$A$3</c:f>
              <c:numCache>
                <c:formatCode>0.00</c:formatCode>
                <c:ptCount val="3"/>
                <c:pt idx="0">
                  <c:v>4.1666666666666692E-2</c:v>
                </c:pt>
                <c:pt idx="1">
                  <c:v>8.0000000000000154E-2</c:v>
                </c:pt>
                <c:pt idx="2">
                  <c:v>0.88000000000000089</c:v>
                </c:pt>
              </c:numCache>
            </c:numRef>
          </c:val>
        </c:ser>
        <c:ser>
          <c:idx val="0"/>
          <c:order val="0"/>
          <c:val>
            <c:numRef>
              <c:f>Sheet1!$A$1:$A$3</c:f>
              <c:numCache>
                <c:formatCode>0.00</c:formatCode>
                <c:ptCount val="3"/>
                <c:pt idx="0">
                  <c:v>4.1666666666666692E-2</c:v>
                </c:pt>
                <c:pt idx="1">
                  <c:v>8.0000000000000154E-2</c:v>
                </c:pt>
                <c:pt idx="2">
                  <c:v>0.88000000000000089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en-US"/>
        </a:p>
      </c:txPr>
    </c:legend>
    <c:plotVisOnly val="1"/>
  </c:chart>
  <c:txPr>
    <a:bodyPr/>
    <a:lstStyle/>
    <a:p>
      <a:pPr>
        <a:defRPr sz="1800">
          <a:solidFill>
            <a:srgbClr val="FFFFFF"/>
          </a:solidFill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9BA77D-A3AD-4BA4-A389-861CDA5F58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DFA1731-450E-4F97-B27A-C07DD7F79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radical phase of Revolution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Reign of Terror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4038600" cy="3810000"/>
          </a:xfrm>
        </p:spPr>
        <p:txBody>
          <a:bodyPr/>
          <a:lstStyle/>
          <a:p>
            <a:r>
              <a:rPr lang="en-US" dirty="0" smtClean="0"/>
              <a:t>Other European kings and queens are angry.</a:t>
            </a:r>
          </a:p>
          <a:p>
            <a:r>
              <a:rPr lang="en-US" dirty="0" smtClean="0"/>
              <a:t>Austria, Prussia, Spain, Portugal, Britain, and the Dutch were about to invade France.</a:t>
            </a:r>
          </a:p>
          <a:p>
            <a:r>
              <a:rPr lang="en-US" dirty="0" smtClean="0"/>
              <a:t>The French still have no money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After Louis XVI and Marie Antoinette are  executed . . 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14600"/>
            <a:ext cx="403425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42672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Robespierre is its head</a:t>
            </a:r>
          </a:p>
          <a:p>
            <a:r>
              <a:rPr lang="en-US" sz="3200" dirty="0" smtClean="0"/>
              <a:t>Armies of </a:t>
            </a:r>
            <a:r>
              <a:rPr lang="en-US" sz="3200" i="1" dirty="0" smtClean="0"/>
              <a:t>sans-culottes</a:t>
            </a:r>
            <a:r>
              <a:rPr lang="en-US" sz="3200" dirty="0" smtClean="0"/>
              <a:t> rob peasants to feed the cities.</a:t>
            </a:r>
          </a:p>
          <a:p>
            <a:r>
              <a:rPr lang="en-US" sz="3200" dirty="0" smtClean="0"/>
              <a:t>Drafted men into the army.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The Committee of Public Safety takes over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724275" cy="471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105400" cy="4572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If you kill all the enemies of the Revolution, you will make a better France: </a:t>
            </a:r>
            <a:r>
              <a:rPr lang="en-US" sz="3500" b="1" dirty="0" smtClean="0"/>
              <a:t>a Republic of  Virtue</a:t>
            </a:r>
          </a:p>
          <a:p>
            <a:r>
              <a:rPr lang="en-US" sz="3500" dirty="0" smtClean="0"/>
              <a:t>40,000 people are killed without trial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idea: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9144" y="1447800"/>
            <a:ext cx="315433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191000" cy="4572000"/>
          </a:xfrm>
        </p:spPr>
        <p:txBody>
          <a:bodyPr/>
          <a:lstStyle/>
          <a:p>
            <a:r>
              <a:rPr lang="en-US" dirty="0" smtClean="0"/>
              <a:t>Over 90% of the people killed were </a:t>
            </a:r>
            <a:r>
              <a:rPr lang="en-US" i="1" dirty="0" smtClean="0"/>
              <a:t>bourgeoisie</a:t>
            </a:r>
            <a:r>
              <a:rPr lang="en-US" dirty="0" smtClean="0"/>
              <a:t> and peasants</a:t>
            </a:r>
          </a:p>
          <a:p>
            <a:r>
              <a:rPr lang="en-US" dirty="0" smtClean="0"/>
              <a:t>The revolution was </a:t>
            </a:r>
            <a:r>
              <a:rPr lang="en-US" u="sng" dirty="0" smtClean="0"/>
              <a:t>intended</a:t>
            </a:r>
            <a:r>
              <a:rPr lang="en-US" dirty="0" smtClean="0"/>
              <a:t> to take privileges away from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Estates and give them to the 3</a:t>
            </a:r>
            <a:r>
              <a:rPr lang="en-US" baseline="30000" dirty="0" smtClean="0"/>
              <a:t>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people killed were members of the Third Estate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800600" y="1600200"/>
          <a:ext cx="386715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848600" cy="1752600"/>
          </a:xfrm>
        </p:spPr>
        <p:txBody>
          <a:bodyPr/>
          <a:lstStyle/>
          <a:p>
            <a:r>
              <a:rPr lang="en-US" dirty="0" err="1" smtClean="0"/>
              <a:t>Robespierre’s</a:t>
            </a:r>
            <a:r>
              <a:rPr lang="en-US" dirty="0" smtClean="0"/>
              <a:t> death, by guillotine, ends the Reign of Terror.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667000"/>
            <a:ext cx="54673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165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The Reign of Terror</vt:lpstr>
      <vt:lpstr>After Louis XVI and Marie Antoinette are  executed . . .</vt:lpstr>
      <vt:lpstr>The Committee of Public Safety takes over</vt:lpstr>
      <vt:lpstr>Their idea:</vt:lpstr>
      <vt:lpstr>Most people killed were members of the Third Estate</vt:lpstr>
      <vt:lpstr>The end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Reign of Terror</dc:title>
  <dc:creator>Administrator</dc:creator>
  <cp:lastModifiedBy>fsuteam</cp:lastModifiedBy>
  <cp:revision>7</cp:revision>
  <dcterms:created xsi:type="dcterms:W3CDTF">2011-10-14T20:06:54Z</dcterms:created>
  <dcterms:modified xsi:type="dcterms:W3CDTF">2012-11-26T14:33:21Z</dcterms:modified>
</cp:coreProperties>
</file>