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C53288A-5D4D-4C7D-AE23-C6AF75F46E8B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034702-04B1-4B4B-A8E6-6D5908717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53288A-5D4D-4C7D-AE23-C6AF75F46E8B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034702-04B1-4B4B-A8E6-6D5908717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53288A-5D4D-4C7D-AE23-C6AF75F46E8B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034702-04B1-4B4B-A8E6-6D5908717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53288A-5D4D-4C7D-AE23-C6AF75F46E8B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034702-04B1-4B4B-A8E6-6D5908717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C53288A-5D4D-4C7D-AE23-C6AF75F46E8B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034702-04B1-4B4B-A8E6-6D5908717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53288A-5D4D-4C7D-AE23-C6AF75F46E8B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0034702-04B1-4B4B-A8E6-6D5908717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53288A-5D4D-4C7D-AE23-C6AF75F46E8B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0034702-04B1-4B4B-A8E6-6D5908717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53288A-5D4D-4C7D-AE23-C6AF75F46E8B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034702-04B1-4B4B-A8E6-6D5908717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53288A-5D4D-4C7D-AE23-C6AF75F46E8B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034702-04B1-4B4B-A8E6-6D5908717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C53288A-5D4D-4C7D-AE23-C6AF75F46E8B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034702-04B1-4B4B-A8E6-6D5908717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C53288A-5D4D-4C7D-AE23-C6AF75F46E8B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0034702-04B1-4B4B-A8E6-6D5908717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C53288A-5D4D-4C7D-AE23-C6AF75F46E8B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0034702-04B1-4B4B-A8E6-6D5908717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French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Stage 2: Ideals and less violence</a:t>
            </a:r>
          </a:p>
          <a:p>
            <a:r>
              <a:rPr lang="en-US" dirty="0" smtClean="0"/>
              <a:t>1789-92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V.  The National Assembly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800600" cy="4526280"/>
          </a:xfrm>
        </p:spPr>
        <p:txBody>
          <a:bodyPr/>
          <a:lstStyle/>
          <a:p>
            <a:r>
              <a:rPr lang="en-US" dirty="0" smtClean="0"/>
              <a:t>Writes the Declaration of the Rights of Man </a:t>
            </a:r>
          </a:p>
          <a:p>
            <a:endParaRPr lang="en-US" dirty="0" smtClean="0"/>
          </a:p>
          <a:p>
            <a:r>
              <a:rPr lang="en-US" dirty="0" smtClean="0"/>
              <a:t>Writes a new constitution with a limited monarchy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00200"/>
            <a:ext cx="2971800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3845" y="2133600"/>
            <a:ext cx="506015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VI.  Women’s March to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876800" cy="4830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7,000 desperate women march 12 miles to Versailles</a:t>
            </a:r>
          </a:p>
          <a:p>
            <a:r>
              <a:rPr lang="en-US" dirty="0" smtClean="0"/>
              <a:t>They carry two noblemen’s heads on pikes</a:t>
            </a:r>
          </a:p>
          <a:p>
            <a:r>
              <a:rPr lang="en-US" dirty="0" smtClean="0"/>
              <a:t>They capture the King &amp; Queen as prisoners, and take them back to Paris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 the French economy fails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038600" cy="4526280"/>
          </a:xfrm>
        </p:spPr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Bad weather and floods destroy crops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Extremely cold winter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Price of bread is out of the reach of most people.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33600"/>
            <a:ext cx="426270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724400" cy="452628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4"/>
            </a:pPr>
            <a:r>
              <a:rPr lang="en-US" dirty="0" smtClean="0"/>
              <a:t>Huge war debts.</a:t>
            </a:r>
          </a:p>
          <a:p>
            <a:pPr marL="514350" indent="-514350">
              <a:buFont typeface="+mj-lt"/>
              <a:buAutoNum type="alphaLcPeriod" startAt="4"/>
            </a:pPr>
            <a:r>
              <a:rPr lang="en-US" dirty="0" smtClean="0"/>
              <a:t>Less tax revenue coming in.</a:t>
            </a:r>
          </a:p>
          <a:p>
            <a:pPr marL="514350" indent="-514350">
              <a:buFont typeface="+mj-lt"/>
              <a:buAutoNum type="alphaLcPeriod" startAt="4"/>
            </a:pPr>
            <a:r>
              <a:rPr lang="en-US" dirty="0" smtClean="0"/>
              <a:t>France can no longer borrow money.</a:t>
            </a:r>
            <a:endParaRPr lang="en-US" dirty="0" smtClean="0">
              <a:solidFill>
                <a:schemeClr val="accent6"/>
              </a:solidFill>
            </a:endParaRPr>
          </a:p>
          <a:p>
            <a:pPr marL="514350" indent="-514350">
              <a:buFont typeface="+mj-lt"/>
              <a:buAutoNum type="alphaLcPeriod" startAt="4"/>
            </a:pPr>
            <a:r>
              <a:rPr lang="en-US" dirty="0" smtClean="0">
                <a:solidFill>
                  <a:schemeClr val="accent6"/>
                </a:solidFill>
              </a:rPr>
              <a:t>government shuts down!!!!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86000"/>
            <a:ext cx="352864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Estates-General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7772400" cy="2316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Louis XVI is forced to call its first meeting in over 175 years.</a:t>
            </a:r>
          </a:p>
          <a:p>
            <a:r>
              <a:rPr lang="en-US" dirty="0" smtClean="0"/>
              <a:t>Voting by estate, even though there are many more people in the Third Estate</a:t>
            </a:r>
          </a:p>
          <a:p>
            <a:r>
              <a:rPr lang="en-US" dirty="0" smtClean="0"/>
              <a:t>Can’t come to an agreement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114800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unfair voting system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3882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397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Estate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Population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number of votes in E-G</a:t>
                      </a:r>
                      <a:endParaRPr lang="en-US" sz="2800" dirty="0"/>
                    </a:p>
                  </a:txBody>
                  <a:tcPr/>
                </a:tc>
              </a:tr>
              <a:tr h="97909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</a:t>
                      </a:r>
                      <a:r>
                        <a:rPr lang="en-US" sz="2800" baseline="30000" dirty="0" smtClean="0"/>
                        <a:t>st</a:t>
                      </a:r>
                      <a:r>
                        <a:rPr lang="en-US" sz="2800" dirty="0" smtClean="0"/>
                        <a:t>:   Clergy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13,500</a:t>
                      </a:r>
                      <a:r>
                        <a:rPr lang="en-US" sz="2800" baseline="0" dirty="0" smtClean="0"/>
                        <a:t> people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</a:tr>
              <a:tr h="97909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</a:t>
                      </a:r>
                      <a:r>
                        <a:rPr lang="en-US" sz="2800" baseline="30000" dirty="0" smtClean="0"/>
                        <a:t>nd</a:t>
                      </a:r>
                      <a:r>
                        <a:rPr lang="en-US" sz="2800" dirty="0" smtClean="0"/>
                        <a:t>:</a:t>
                      </a:r>
                      <a:r>
                        <a:rPr lang="en-US" sz="2800" baseline="0" dirty="0" smtClean="0"/>
                        <a:t>  the Nobles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38,500</a:t>
                      </a:r>
                      <a:r>
                        <a:rPr lang="en-US" sz="2800" baseline="0" dirty="0" smtClean="0"/>
                        <a:t> people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</a:tr>
              <a:tr h="97909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</a:t>
                      </a:r>
                      <a:r>
                        <a:rPr lang="en-US" sz="2800" baseline="30000" dirty="0" smtClean="0"/>
                        <a:t>rd</a:t>
                      </a:r>
                      <a:r>
                        <a:rPr lang="en-US" sz="2800" dirty="0" smtClean="0"/>
                        <a:t>: bourgeoisie and peasants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28 million people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 Oath of the Tennis Court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1858963"/>
          </a:xfrm>
        </p:spPr>
        <p:txBody>
          <a:bodyPr/>
          <a:lstStyle/>
          <a:p>
            <a:r>
              <a:rPr lang="en-US" dirty="0" smtClean="0"/>
              <a:t>The First and Second Estate representatives </a:t>
            </a:r>
            <a:r>
              <a:rPr lang="en-US" b="1" dirty="0" smtClean="0">
                <a:solidFill>
                  <a:schemeClr val="accent6"/>
                </a:solidFill>
              </a:rPr>
              <a:t>lock</a:t>
            </a:r>
            <a:r>
              <a:rPr lang="en-US" dirty="0" smtClean="0"/>
              <a:t> the Third Estate </a:t>
            </a:r>
            <a:r>
              <a:rPr lang="en-US" b="1" dirty="0" smtClean="0">
                <a:solidFill>
                  <a:schemeClr val="accent6"/>
                </a:solidFill>
              </a:rPr>
              <a:t>out </a:t>
            </a:r>
            <a:r>
              <a:rPr lang="en-US" dirty="0" smtClean="0"/>
              <a:t>of the Estates-General</a:t>
            </a:r>
            <a:endParaRPr lang="en-US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581400"/>
            <a:ext cx="424961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38862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The 3</a:t>
            </a:r>
            <a:r>
              <a:rPr lang="en-US" baseline="30000" dirty="0" smtClean="0"/>
              <a:t>rd</a:t>
            </a:r>
            <a:r>
              <a:rPr lang="en-US" dirty="0" smtClean="0"/>
              <a:t> Estate representatives swear the </a:t>
            </a:r>
            <a:r>
              <a:rPr lang="en-US" b="1" dirty="0" smtClean="0">
                <a:solidFill>
                  <a:schemeClr val="accent1"/>
                </a:solidFill>
              </a:rPr>
              <a:t>Oath of the Tennis Court</a:t>
            </a:r>
          </a:p>
          <a:p>
            <a:r>
              <a:rPr lang="en-US" dirty="0" smtClean="0"/>
              <a:t>Form a new legislature: the National Assembly</a:t>
            </a:r>
          </a:p>
          <a:p>
            <a:r>
              <a:rPr lang="en-US" dirty="0" smtClean="0"/>
              <a:t>Swear to write a new constitution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981200"/>
            <a:ext cx="433328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 Storming the Bastille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35814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price of bread had risen so much that people were furious</a:t>
            </a:r>
          </a:p>
          <a:p>
            <a:r>
              <a:rPr lang="en-US" dirty="0" smtClean="0"/>
              <a:t>Peasants attack the king’s political prison and armory in Paris.</a:t>
            </a:r>
          </a:p>
          <a:p>
            <a:r>
              <a:rPr lang="en-US" dirty="0" smtClean="0"/>
              <a:t>The army fires on the peasants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057400"/>
            <a:ext cx="4688327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Revolution has begun!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4600" y="2819400"/>
            <a:ext cx="4495800" cy="370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1645920"/>
            <a:ext cx="7543800" cy="1097280"/>
          </a:xfrm>
        </p:spPr>
        <p:txBody>
          <a:bodyPr/>
          <a:lstStyle/>
          <a:p>
            <a:pPr>
              <a:buNone/>
            </a:pPr>
            <a:r>
              <a:rPr lang="en-US" i="1" dirty="0" err="1" smtClean="0"/>
              <a:t>Liberté</a:t>
            </a:r>
            <a:r>
              <a:rPr lang="en-US" i="1" dirty="0" smtClean="0"/>
              <a:t>!  </a:t>
            </a:r>
            <a:r>
              <a:rPr lang="en-US" i="1" dirty="0" err="1" smtClean="0"/>
              <a:t>Egalité</a:t>
            </a:r>
            <a:r>
              <a:rPr lang="en-US" i="1" dirty="0" smtClean="0"/>
              <a:t>!   </a:t>
            </a:r>
            <a:r>
              <a:rPr lang="en-US" i="1" dirty="0" err="1" smtClean="0"/>
              <a:t>Fraternité</a:t>
            </a:r>
            <a:r>
              <a:rPr lang="en-US" i="1" dirty="0" smtClean="0"/>
              <a:t>!</a:t>
            </a:r>
          </a:p>
          <a:p>
            <a:pPr>
              <a:buNone/>
            </a:pPr>
            <a:r>
              <a:rPr lang="en-US" dirty="0" smtClean="0"/>
              <a:t>Liberty!  Equality! Brotherhood!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75</TotalTime>
  <Words>283</Words>
  <Application>Microsoft Office PowerPoint</Application>
  <PresentationFormat>On-screen Show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Foundry</vt:lpstr>
      <vt:lpstr>The French Revolution</vt:lpstr>
      <vt:lpstr>I.  the French economy fails</vt:lpstr>
      <vt:lpstr>Slide 3</vt:lpstr>
      <vt:lpstr>II. Estates-General</vt:lpstr>
      <vt:lpstr>an unfair voting system </vt:lpstr>
      <vt:lpstr>III.  Oath of the Tennis Court</vt:lpstr>
      <vt:lpstr>Slide 7</vt:lpstr>
      <vt:lpstr>IV.  Storming the Bastille</vt:lpstr>
      <vt:lpstr>the Revolution has begun!</vt:lpstr>
      <vt:lpstr>V.  The National Assembly </vt:lpstr>
      <vt:lpstr>VI.  Women’s March to Versailles</vt:lpstr>
    </vt:vector>
  </TitlesOfParts>
  <Company>NYCDOE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French Revolution</dc:title>
  <dc:creator>Administrator</dc:creator>
  <cp:lastModifiedBy>Administrator</cp:lastModifiedBy>
  <cp:revision>12</cp:revision>
  <dcterms:created xsi:type="dcterms:W3CDTF">2011-10-12T23:46:16Z</dcterms:created>
  <dcterms:modified xsi:type="dcterms:W3CDTF">2011-10-13T03:05:04Z</dcterms:modified>
</cp:coreProperties>
</file>