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Questrial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estrial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1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Questrial"/>
              <a:buNone/>
              <a:defRPr b="0" i="0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Questrial"/>
              <a:buNone/>
              <a:defRPr b="0" i="0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Relationship Id="rId5" Type="http://schemas.openxmlformats.org/officeDocument/2006/relationships/image" Target="../media/image03.png"/><Relationship Id="rId6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DEMOCRATIC SOCIALISM</a:t>
            </a:r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 gentler form of communism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1.  Where is it?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12647" y="1600200"/>
            <a:ext cx="5632671" cy="4766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every wealthy European country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Denmark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Norway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Sweden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Finland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United Kingdom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Netherlands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Switzerland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France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658" y="2243961"/>
            <a:ext cx="2685360" cy="165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0746" y="4527928"/>
            <a:ext cx="2821500" cy="21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5319" y="1600200"/>
            <a:ext cx="2576484" cy="192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1964" y="3713276"/>
            <a:ext cx="2091000" cy="1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2. The big idea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12647" y="1600200"/>
            <a:ext cx="3875632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Combines capitalism, democracy, and socialism.</a:t>
            </a: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Voting looks the same as a democracy</a:t>
            </a: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Tries to redistribute wealth more equally, so the rich and poor aren’t so far apart</a:t>
            </a: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Trusts government to provide quality services.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8280" y="260780"/>
            <a:ext cx="4528123" cy="271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8280" y="3422648"/>
            <a:ext cx="4498637" cy="26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3. The Welfare State (in Sweden)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12649" y="1600200"/>
            <a:ext cx="4673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 taxes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145"/>
              <a:buFont typeface="Noto Sans Symbols"/>
              <a:buChar char="⬜"/>
            </a:pPr>
            <a:r>
              <a:rPr b="0" i="0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Anyone making over $45,000 will pay 50-60% income tax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145"/>
              <a:buFont typeface="Noto Sans Symbols"/>
              <a:buChar char="⬜"/>
            </a:pPr>
            <a:r>
              <a:rPr b="0" i="0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richest cannot be </a:t>
            </a:r>
            <a:r>
              <a:rPr b="0" i="1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that </a:t>
            </a:r>
            <a:r>
              <a:rPr b="0" i="0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rich </a:t>
            </a:r>
            <a:r>
              <a:rPr b="0" i="0" lang="en-US" sz="166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(the richest Swede has half the wealth of the richest American)</a:t>
            </a: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Unemployed people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145"/>
              <a:buFont typeface="Noto Sans Symbols"/>
              <a:buChar char="⬜"/>
            </a:pPr>
            <a:r>
              <a:rPr b="0" i="0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government pays $2,400-$1,110 a month</a:t>
            </a: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599"/>
              <a:buFont typeface="Noto Sans Symbols"/>
              <a:buChar char="◻"/>
            </a:pPr>
            <a:r>
              <a:rPr b="0" i="0" lang="en-US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Old people </a:t>
            </a:r>
          </a:p>
          <a:p>
            <a:pPr indent="-284480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145"/>
              <a:buFont typeface="Noto Sans Symbols"/>
              <a:buChar char="⬜"/>
            </a:pPr>
            <a:r>
              <a:rPr b="0" i="0" lang="en-US" sz="2405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high pensions and full healthcare</a:t>
            </a:r>
          </a:p>
          <a:p>
            <a:pPr indent="-10159" lvl="1" marL="365760" marR="0" rtl="0" algn="l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248" y="1600200"/>
            <a:ext cx="3375151" cy="5075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12647" y="1600200"/>
            <a:ext cx="514045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Children</a:t>
            </a:r>
          </a:p>
          <a:p>
            <a: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Free daycare from birth</a:t>
            </a:r>
          </a:p>
          <a:p>
            <a: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14 months of paid leave from work for having children</a:t>
            </a: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Education</a:t>
            </a:r>
          </a:p>
          <a:p>
            <a: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Free from kindergarten to graduate school</a:t>
            </a:r>
          </a:p>
          <a:p>
            <a: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Stipend ($) for students </a:t>
            </a: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448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3100" y="1704775"/>
            <a:ext cx="3251100" cy="25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0648" y="4559300"/>
            <a:ext cx="3151775" cy="20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12647" y="1600200"/>
            <a:ext cx="4873751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Healthcare</a:t>
            </a:r>
          </a:p>
          <a:p>
            <a: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Free</a:t>
            </a:r>
          </a:p>
          <a:p>
            <a:pPr indent="-28448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Provided by government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350" y="3202650"/>
            <a:ext cx="3851100" cy="30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4. Everything else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12650" y="1600200"/>
            <a:ext cx="8153400" cy="26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Sweden has big companies, like the </a:t>
            </a:r>
            <a:r>
              <a:rPr lang="en-US"/>
              <a:t>USA</a:t>
            </a: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Everything else is done by the market.</a:t>
            </a: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en-US"/>
              <a:t>Sweden’s economy </a:t>
            </a:r>
            <a:r>
              <a:rPr b="1" lang="en-US" u="sng"/>
              <a:t>does not</a:t>
            </a:r>
            <a:r>
              <a:rPr lang="en-US"/>
              <a:t> grow as fast as USA</a:t>
            </a: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en-US"/>
              <a:t>Sweden does not have as many </a:t>
            </a:r>
            <a:r>
              <a:rPr b="1" i="1" lang="en-US"/>
              <a:t>new </a:t>
            </a:r>
            <a:r>
              <a:rPr lang="en-US"/>
              <a:t>companies as the USA.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25" y="4649987"/>
            <a:ext cx="28003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600" y="4649987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8087" y="4407600"/>
            <a:ext cx="26003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