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5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8" autoAdjust="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6AD6-C1F4-4536-943B-1467A34E5376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F1FC2FA-6692-4F21-9497-9C243A3AC7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6AD6-C1F4-4536-943B-1467A34E5376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C2FA-6692-4F21-9497-9C243A3AC7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6AD6-C1F4-4536-943B-1467A34E5376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C2FA-6692-4F21-9497-9C243A3AC7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6AD6-C1F4-4536-943B-1467A34E5376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C2FA-6692-4F21-9497-9C243A3AC7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6AD6-C1F4-4536-943B-1467A34E5376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F1FC2FA-6692-4F21-9497-9C243A3AC7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6AD6-C1F4-4536-943B-1467A34E5376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C2FA-6692-4F21-9497-9C243A3AC7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6AD6-C1F4-4536-943B-1467A34E5376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C2FA-6692-4F21-9497-9C243A3AC7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6AD6-C1F4-4536-943B-1467A34E5376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C2FA-6692-4F21-9497-9C243A3AC7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6AD6-C1F4-4536-943B-1467A34E5376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C2FA-6692-4F21-9497-9C243A3AC7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6AD6-C1F4-4536-943B-1467A34E5376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C2FA-6692-4F21-9497-9C243A3AC7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6AD6-C1F4-4536-943B-1467A34E5376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F1FC2FA-6692-4F21-9497-9C243A3AC7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3A56AD6-C1F4-4536-943B-1467A34E5376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F1FC2FA-6692-4F21-9497-9C243A3AC7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American, French, Haitian, and Latin American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Four Political Revolutions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The American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4267200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American colonies declare their independence from Britain with the </a:t>
            </a:r>
            <a:r>
              <a:rPr lang="en-US" i="1" dirty="0" smtClean="0"/>
              <a:t>Declaration of Independence</a:t>
            </a:r>
            <a:r>
              <a:rPr lang="en-US" dirty="0" smtClean="0"/>
              <a:t> in 1776.</a:t>
            </a:r>
          </a:p>
          <a:p>
            <a:r>
              <a:rPr lang="en-US" dirty="0" smtClean="0"/>
              <a:t>The </a:t>
            </a:r>
            <a:r>
              <a:rPr lang="en-US" i="1" dirty="0" smtClean="0"/>
              <a:t>Declaration</a:t>
            </a:r>
            <a:r>
              <a:rPr lang="en-US" dirty="0" smtClean="0"/>
              <a:t> is based on Enlightenment values, especially the ideas of John Locke.</a:t>
            </a:r>
          </a:p>
          <a:p>
            <a:r>
              <a:rPr lang="en-US" dirty="0" smtClean="0"/>
              <a:t>Political and economic power remains in the hands of wealthy, white men.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295400"/>
            <a:ext cx="3600119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038600"/>
            <a:ext cx="2438400" cy="2566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 The French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44196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chemeClr val="accent2"/>
                </a:solidFill>
              </a:rPr>
              <a:t>Storming of the Bastille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chemeClr val="accent2"/>
                </a:solidFill>
              </a:rPr>
              <a:t>Oath of the Tennis Court </a:t>
            </a:r>
            <a:r>
              <a:rPr lang="en-US" dirty="0" smtClean="0"/>
              <a:t>establish a new government.</a:t>
            </a:r>
          </a:p>
          <a:p>
            <a:r>
              <a:rPr lang="en-US" dirty="0" smtClean="0"/>
              <a:t>The new </a:t>
            </a:r>
            <a:r>
              <a:rPr lang="en-US" b="1" dirty="0" smtClean="0">
                <a:solidFill>
                  <a:schemeClr val="accent1"/>
                </a:solidFill>
              </a:rPr>
              <a:t>National Assembly </a:t>
            </a:r>
            <a:r>
              <a:rPr lang="en-US" dirty="0" smtClean="0"/>
              <a:t>writes the </a:t>
            </a:r>
            <a:r>
              <a:rPr lang="en-US" b="1" dirty="0" smtClean="0">
                <a:solidFill>
                  <a:schemeClr val="accent1"/>
                </a:solidFill>
              </a:rPr>
              <a:t>Declaration of Rights of Man</a:t>
            </a:r>
            <a:r>
              <a:rPr lang="en-US" dirty="0" smtClean="0"/>
              <a:t> in 1789.</a:t>
            </a:r>
          </a:p>
          <a:p>
            <a:r>
              <a:rPr lang="en-US" dirty="0" smtClean="0"/>
              <a:t>Execution of King Louis XVI</a:t>
            </a:r>
          </a:p>
          <a:p>
            <a:r>
              <a:rPr lang="en-US" b="1" dirty="0" smtClean="0">
                <a:solidFill>
                  <a:schemeClr val="accent6"/>
                </a:solidFill>
              </a:rPr>
              <a:t>Reign of  Terror </a:t>
            </a:r>
            <a:r>
              <a:rPr lang="en-US" dirty="0" smtClean="0"/>
              <a:t>1792-1794.</a:t>
            </a:r>
          </a:p>
          <a:p>
            <a:r>
              <a:rPr lang="en-US" b="1" dirty="0" smtClean="0">
                <a:solidFill>
                  <a:schemeClr val="accent4"/>
                </a:solidFill>
              </a:rPr>
              <a:t>Napoleon </a:t>
            </a:r>
            <a:r>
              <a:rPr lang="en-US" dirty="0" smtClean="0"/>
              <a:t>becomes emperor in 1804.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304800"/>
            <a:ext cx="22193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209800"/>
            <a:ext cx="3048000" cy="241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4953000"/>
            <a:ext cx="2241686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4876800"/>
            <a:ext cx="11430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0" y="2286000"/>
            <a:ext cx="1230776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5200" y="5410200"/>
            <a:ext cx="950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The Haitian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4648200" cy="4572000"/>
          </a:xfrm>
        </p:spPr>
        <p:txBody>
          <a:bodyPr/>
          <a:lstStyle/>
          <a:p>
            <a:pPr marL="514350" indent="-514350">
              <a:buNone/>
            </a:pPr>
            <a:r>
              <a:rPr lang="en-US" sz="3200" dirty="0" smtClean="0"/>
              <a:t>A.  Background</a:t>
            </a:r>
          </a:p>
          <a:p>
            <a:pPr lvl="1"/>
            <a:r>
              <a:rPr lang="en-US" dirty="0" smtClean="0"/>
              <a:t>Haiti is in the Caribbean.</a:t>
            </a:r>
          </a:p>
          <a:p>
            <a:pPr lvl="1"/>
            <a:r>
              <a:rPr lang="en-US" dirty="0" smtClean="0"/>
              <a:t>The rich soil of Haiti made to produce one product: </a:t>
            </a:r>
            <a:r>
              <a:rPr lang="en-US" b="1" dirty="0" smtClean="0">
                <a:solidFill>
                  <a:schemeClr val="accent2"/>
                </a:solidFill>
              </a:rPr>
              <a:t>sugar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Because sugar is new and popular, Haiti is France’s richest colony.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990600"/>
            <a:ext cx="2438612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667000"/>
            <a:ext cx="23907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4648200"/>
            <a:ext cx="1905000" cy="191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304800"/>
            <a:ext cx="8001000" cy="594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/>
              <a:t>B. Slavery in Haiti</a:t>
            </a:r>
          </a:p>
          <a:p>
            <a:pPr lvl="1"/>
            <a:r>
              <a:rPr lang="en-US" dirty="0" smtClean="0"/>
              <a:t>Slaves came to Haiti via </a:t>
            </a:r>
            <a:r>
              <a:rPr lang="en-US" b="1" u="sng" dirty="0" smtClean="0">
                <a:solidFill>
                  <a:schemeClr val="accent2"/>
                </a:solidFill>
              </a:rPr>
              <a:t>the Middle Passage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Slave owners found it easier to replace slaves than to </a:t>
            </a:r>
            <a:r>
              <a:rPr lang="en-US" smtClean="0"/>
              <a:t>treat them well.</a:t>
            </a:r>
            <a:endParaRPr lang="en-US" dirty="0" smtClean="0"/>
          </a:p>
          <a:p>
            <a:pPr lvl="1"/>
            <a:r>
              <a:rPr lang="en-US" dirty="0" smtClean="0"/>
              <a:t>On Haiti, there were:</a:t>
            </a:r>
          </a:p>
          <a:p>
            <a:pPr lvl="2"/>
            <a:r>
              <a:rPr lang="en-US" sz="1800" dirty="0" smtClean="0"/>
              <a:t>500,000 African slaves, most of them recently brought from Africa</a:t>
            </a:r>
          </a:p>
          <a:p>
            <a:pPr lvl="2"/>
            <a:r>
              <a:rPr lang="en-US" sz="1800" dirty="0" smtClean="0"/>
              <a:t>20,000 whites</a:t>
            </a:r>
          </a:p>
          <a:p>
            <a:pPr lvl="2"/>
            <a:r>
              <a:rPr lang="en-US" sz="1800" dirty="0" smtClean="0"/>
              <a:t>30,000 free blacks and mulattos</a:t>
            </a:r>
          </a:p>
          <a:p>
            <a:pPr lvl="1"/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2967" y="3505200"/>
            <a:ext cx="5046233" cy="2898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191000"/>
            <a:ext cx="2057400" cy="2345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4800600" cy="5562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200" dirty="0" smtClean="0"/>
              <a:t>C.   Revolution</a:t>
            </a:r>
          </a:p>
          <a:p>
            <a:pPr lvl="1"/>
            <a:r>
              <a:rPr lang="en-US" dirty="0" smtClean="0"/>
              <a:t>The French Revolution leads to chaos in Haiti.</a:t>
            </a:r>
          </a:p>
          <a:p>
            <a:pPr lvl="1"/>
            <a:r>
              <a:rPr lang="en-US" dirty="0" smtClean="0"/>
              <a:t>Enlightenment ideas spread in Haiti.</a:t>
            </a:r>
          </a:p>
          <a:p>
            <a:pPr lvl="1"/>
            <a:r>
              <a:rPr lang="en-US" dirty="0" smtClean="0"/>
              <a:t>The leader of the revolution in </a:t>
            </a:r>
            <a:r>
              <a:rPr lang="en-US" b="1" dirty="0" smtClean="0">
                <a:solidFill>
                  <a:schemeClr val="accent1"/>
                </a:solidFill>
              </a:rPr>
              <a:t>Toussaint </a:t>
            </a:r>
            <a:r>
              <a:rPr lang="en-US" b="1" dirty="0" err="1" smtClean="0">
                <a:solidFill>
                  <a:schemeClr val="accent1"/>
                </a:solidFill>
              </a:rPr>
              <a:t>L’Ouverture</a:t>
            </a:r>
            <a:endParaRPr lang="en-US" b="1" dirty="0" smtClean="0">
              <a:solidFill>
                <a:schemeClr val="accent1"/>
              </a:solidFill>
            </a:endParaRPr>
          </a:p>
          <a:p>
            <a:pPr lvl="2"/>
            <a:r>
              <a:rPr lang="en-US" dirty="0" smtClean="0"/>
              <a:t>Freed from slavery when he was 33.</a:t>
            </a:r>
          </a:p>
          <a:p>
            <a:pPr lvl="2"/>
            <a:r>
              <a:rPr lang="en-US" dirty="0" smtClean="0"/>
              <a:t>Was a servant and was taught and encouraged to read.</a:t>
            </a:r>
          </a:p>
          <a:p>
            <a:pPr lvl="2"/>
            <a:r>
              <a:rPr lang="en-US" dirty="0" smtClean="0"/>
              <a:t>Later owned a plantation and slaves himself.</a:t>
            </a:r>
            <a:endParaRPr lang="en-US" dirty="0"/>
          </a:p>
          <a:p>
            <a:pPr lvl="1"/>
            <a:r>
              <a:rPr lang="en-US" dirty="0" smtClean="0"/>
              <a:t>Toussaint’s </a:t>
            </a:r>
            <a:r>
              <a:rPr lang="en-US" dirty="0" smtClean="0"/>
              <a:t>army of slaves and maroons fights a bloody war with France, Spain, Britain, white, mulatto, free black Haitians loyal to France.</a:t>
            </a:r>
          </a:p>
          <a:p>
            <a:pPr lvl="1"/>
            <a:endParaRPr lang="en-US" i="1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533400"/>
            <a:ext cx="2286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6524" y="3886200"/>
            <a:ext cx="345885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533400"/>
            <a:ext cx="4495800" cy="5486400"/>
          </a:xfrm>
        </p:spPr>
        <p:txBody>
          <a:bodyPr/>
          <a:lstStyle/>
          <a:p>
            <a:pPr>
              <a:buNone/>
            </a:pPr>
            <a:r>
              <a:rPr lang="en-US" sz="3600" dirty="0" smtClean="0"/>
              <a:t>D.   Independence</a:t>
            </a:r>
          </a:p>
          <a:p>
            <a:pPr lvl="1"/>
            <a:r>
              <a:rPr lang="en-US" dirty="0" smtClean="0"/>
              <a:t>Haitians write a constitution, which outlaws slavery.</a:t>
            </a:r>
          </a:p>
          <a:p>
            <a:pPr lvl="1"/>
            <a:r>
              <a:rPr lang="en-US" dirty="0" smtClean="0"/>
              <a:t>Toussaint </a:t>
            </a:r>
            <a:r>
              <a:rPr lang="en-US" dirty="0" err="1" smtClean="0"/>
              <a:t>L’Ouverture</a:t>
            </a:r>
            <a:r>
              <a:rPr lang="en-US" dirty="0" smtClean="0"/>
              <a:t> beats </a:t>
            </a:r>
            <a:r>
              <a:rPr lang="en-US" dirty="0" err="1" smtClean="0"/>
              <a:t>Napoléon’s</a:t>
            </a:r>
            <a:r>
              <a:rPr lang="en-US" dirty="0" smtClean="0"/>
              <a:t> army.</a:t>
            </a:r>
          </a:p>
          <a:p>
            <a:pPr lvl="1"/>
            <a:r>
              <a:rPr lang="en-US" dirty="0" smtClean="0"/>
              <a:t>Haiti becomes independent in </a:t>
            </a:r>
            <a:r>
              <a:rPr lang="en-US" b="1" u="sng" dirty="0" smtClean="0"/>
              <a:t>1804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United States does not see the similarity with Haiti; Thomas Jefferson calls Toussaint’s army “cannibals.”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81000"/>
            <a:ext cx="2286000" cy="3727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3124200"/>
            <a:ext cx="1907921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Latin American Revolutions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4191000" cy="4572000"/>
          </a:xfrm>
        </p:spPr>
        <p:txBody>
          <a:bodyPr/>
          <a:lstStyle/>
          <a:p>
            <a:r>
              <a:rPr lang="en-US" b="1" dirty="0" err="1" smtClean="0">
                <a:solidFill>
                  <a:schemeClr val="accent2"/>
                </a:solidFill>
              </a:rPr>
              <a:t>Simón</a:t>
            </a:r>
            <a:r>
              <a:rPr lang="en-US" b="1" dirty="0" smtClean="0">
                <a:solidFill>
                  <a:schemeClr val="accent2"/>
                </a:solidFill>
              </a:rPr>
              <a:t> Bolívar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leads armies to overthrow Spain from 1819-1825.</a:t>
            </a:r>
          </a:p>
          <a:p>
            <a:pPr>
              <a:buNone/>
            </a:pPr>
            <a:endParaRPr lang="en-US" dirty="0" smtClean="0"/>
          </a:p>
          <a:p>
            <a:r>
              <a:rPr lang="es-ES" dirty="0" smtClean="0"/>
              <a:t>Won  </a:t>
            </a:r>
            <a:r>
              <a:rPr lang="es-ES" dirty="0" err="1" smtClean="0"/>
              <a:t>independence</a:t>
            </a:r>
            <a:r>
              <a:rPr lang="es-ES" dirty="0" smtClean="0"/>
              <a:t>  </a:t>
            </a:r>
            <a:r>
              <a:rPr lang="es-ES" dirty="0" err="1" smtClean="0"/>
              <a:t>for</a:t>
            </a:r>
            <a:r>
              <a:rPr lang="es-ES" dirty="0" smtClean="0"/>
              <a:t> Bolivia, </a:t>
            </a:r>
            <a:r>
              <a:rPr lang="es-ES" dirty="0" err="1" smtClean="0"/>
              <a:t>Panama</a:t>
            </a:r>
            <a:r>
              <a:rPr lang="es-ES" dirty="0" smtClean="0"/>
              <a:t>, Colombia, Ecuador, </a:t>
            </a:r>
            <a:r>
              <a:rPr lang="es-ES" dirty="0" err="1" smtClean="0"/>
              <a:t>Peru</a:t>
            </a:r>
            <a:r>
              <a:rPr lang="es-ES" dirty="0" smtClean="0"/>
              <a:t>, and Venezuela.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524000"/>
            <a:ext cx="3137368" cy="4821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r>
              <a:rPr lang="en-US" smtClean="0"/>
              <a:t>. </a:t>
            </a:r>
            <a:r>
              <a:rPr lang="en-US" dirty="0" smtClean="0"/>
              <a:t>The Result: Nationalism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162800" cy="3657600"/>
          </a:xfrm>
        </p:spPr>
        <p:txBody>
          <a:bodyPr/>
          <a:lstStyle/>
          <a:p>
            <a:r>
              <a:rPr lang="en-US" dirty="0" smtClean="0"/>
              <a:t>pride in your country is called </a:t>
            </a:r>
            <a:r>
              <a:rPr lang="en-US" b="1" dirty="0" smtClean="0"/>
              <a:t>nationalism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302</TotalTime>
  <Words>373</Words>
  <Application>Microsoft Office PowerPoint</Application>
  <PresentationFormat>On-screen Show (4:3)</PresentationFormat>
  <Paragraphs>46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Equity</vt:lpstr>
      <vt:lpstr>Four Political Revolutions</vt:lpstr>
      <vt:lpstr>1. The American Revolution</vt:lpstr>
      <vt:lpstr>2.  The French Revolution</vt:lpstr>
      <vt:lpstr>3. The Haitian Revolution</vt:lpstr>
      <vt:lpstr>PowerPoint Presentation</vt:lpstr>
      <vt:lpstr>PowerPoint Presentation</vt:lpstr>
      <vt:lpstr>PowerPoint Presentation</vt:lpstr>
      <vt:lpstr>4. Latin American Revolutions</vt:lpstr>
      <vt:lpstr>5. The Result: Nationalism</vt:lpstr>
    </vt:vector>
  </TitlesOfParts>
  <Company>NYCDOE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Haitian revolution</dc:title>
  <dc:creator>Administrator</dc:creator>
  <cp:lastModifiedBy>Admin</cp:lastModifiedBy>
  <cp:revision>9</cp:revision>
  <dcterms:created xsi:type="dcterms:W3CDTF">2011-10-18T20:18:12Z</dcterms:created>
  <dcterms:modified xsi:type="dcterms:W3CDTF">2014-10-20T15:31:32Z</dcterms:modified>
</cp:coreProperties>
</file>