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9"/>
  </p:notesMasterIdLst>
  <p:sldIdLst>
    <p:sldId id="301" r:id="rId2"/>
    <p:sldId id="307" r:id="rId3"/>
    <p:sldId id="269" r:id="rId4"/>
    <p:sldId id="304" r:id="rId5"/>
    <p:sldId id="305" r:id="rId6"/>
    <p:sldId id="308" r:id="rId7"/>
    <p:sldId id="30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66"/>
    <a:srgbClr val="0000CC"/>
    <a:srgbClr val="FF0000"/>
    <a:srgbClr val="9900CC"/>
    <a:srgbClr val="FFFFCC"/>
    <a:srgbClr val="00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92" d="100"/>
          <a:sy n="92" d="100"/>
        </p:scale>
        <p:origin x="5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40EC66-629F-482A-8658-2E4C28D1B2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56242-0E93-44CC-9AB4-DCE8EB46628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-107" charset="0"/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31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71C24C2-FA73-4F0F-BEC3-8788870E55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DBC9-33BD-4C53-9C34-7AC4E3E38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3AAD0-835B-47D0-962C-9CADB28C89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BB48F5-BCF0-4D1B-82D8-7C48DBA0F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0458A2-2718-40AB-9727-231EA1D43C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E386402-9EB4-4CCF-B3D0-38D463414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34D5FF-8446-4984-8C03-2867C7D1B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48E81-0F68-4705-AC3D-80588FFCC1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4C025-80DE-4093-A625-C32313C1E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1EEB60-FD79-44E1-8A67-AE47C34240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258746-613A-41AF-9952-4D9522B1F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1FA5E2D-F6F6-4678-9912-5F5B268AC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Napoleon Bonaparte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Emperor of France</a:t>
            </a:r>
          </a:p>
          <a:p>
            <a:pPr algn="l"/>
            <a:r>
              <a:rPr lang="en-US" dirty="0" smtClean="0"/>
              <a:t>1804-1815</a:t>
            </a:r>
            <a:endParaRPr lang="en-US" dirty="0"/>
          </a:p>
        </p:txBody>
      </p:sp>
      <p:pic>
        <p:nvPicPr>
          <p:cNvPr id="23556" name="Picture 4" descr="http://ts1.mm.bing.net/th?id=I.4612761290540272&amp;pid=1.7&amp;w=194&amp;h=146&amp;c=7&amp;r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429000"/>
            <a:ext cx="394882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5720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-107" charset="0"/>
                <a:cs typeface="Times New Roman" pitchFamily="-107" charset="0"/>
              </a:rPr>
              <a:t>Was </a:t>
            </a:r>
            <a:r>
              <a:rPr lang="en-US" dirty="0">
                <a:latin typeface="Calibri" pitchFamily="-107" charset="0"/>
                <a:cs typeface="Times New Roman" pitchFamily="-107" charset="0"/>
              </a:rPr>
              <a:t>actually 5’7’’, an average height. Not short</a:t>
            </a:r>
            <a:r>
              <a:rPr lang="en-US" dirty="0" smtClean="0">
                <a:latin typeface="Calibri" pitchFamily="-107" charset="0"/>
                <a:cs typeface="Times New Roman" pitchFamily="-107" charset="0"/>
              </a:rPr>
              <a:t>!</a:t>
            </a:r>
          </a:p>
          <a:p>
            <a:r>
              <a:rPr lang="en-US" dirty="0" smtClean="0">
                <a:latin typeface="Calibri" pitchFamily="-107" charset="0"/>
                <a:cs typeface="Times New Roman" pitchFamily="-107" charset="0"/>
              </a:rPr>
              <a:t>From Corsica, an island, and was teased for it.</a:t>
            </a:r>
            <a:endParaRPr lang="en-US" dirty="0">
              <a:latin typeface="Calibri" pitchFamily="-107" charset="0"/>
              <a:cs typeface="Times New Roman" pitchFamily="-107" charset="0"/>
            </a:endParaRPr>
          </a:p>
          <a:p>
            <a:r>
              <a:rPr lang="en-US" dirty="0" smtClean="0">
                <a:latin typeface="Calibri" pitchFamily="-107" charset="0"/>
                <a:cs typeface="Times New Roman" pitchFamily="-107" charset="0"/>
              </a:rPr>
              <a:t>Wrote </a:t>
            </a:r>
            <a:r>
              <a:rPr lang="en-US" dirty="0">
                <a:latin typeface="Calibri" pitchFamily="-107" charset="0"/>
                <a:cs typeface="Times New Roman" pitchFamily="-107" charset="0"/>
              </a:rPr>
              <a:t>a romantic novel based on his own life</a:t>
            </a:r>
            <a:r>
              <a:rPr lang="en-US" dirty="0" smtClean="0">
                <a:latin typeface="Calibri" pitchFamily="-107" charset="0"/>
                <a:cs typeface="Times New Roman" pitchFamily="-107" charset="0"/>
              </a:rPr>
              <a:t>.</a:t>
            </a:r>
          </a:p>
          <a:p>
            <a:r>
              <a:rPr lang="en-US" dirty="0" smtClean="0">
                <a:latin typeface="Calibri" pitchFamily="-107" charset="0"/>
                <a:cs typeface="Times New Roman" pitchFamily="-107" charset="0"/>
              </a:rPr>
              <a:t>His first wife, Josephine, was brilliant and the fashion icon of her time.</a:t>
            </a:r>
            <a:endParaRPr lang="en-US" dirty="0">
              <a:latin typeface="Calibri" pitchFamily="-107" charset="0"/>
              <a:cs typeface="Times New Roman" pitchFamily="-107" charset="0"/>
            </a:endParaRPr>
          </a:p>
          <a:p>
            <a:endParaRPr lang="en-US" dirty="0"/>
          </a:p>
        </p:txBody>
      </p:sp>
      <p:pic>
        <p:nvPicPr>
          <p:cNvPr id="1026" name="Picture 2" descr="http://thejewelerblog.files.wordpress.com/2013/03/napole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82" y="1752600"/>
            <a:ext cx="408561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0" y="60198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Calibri" pitchFamily="-107" charset="0"/>
              </a:rPr>
              <a:t>-</a:t>
            </a:r>
            <a:endParaRPr lang="en-US" sz="3200" dirty="0">
              <a:latin typeface="Calibri" pitchFamily="-107" charset="0"/>
            </a:endParaRPr>
          </a:p>
        </p:txBody>
      </p:sp>
      <p:pic>
        <p:nvPicPr>
          <p:cNvPr id="1741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900" y="2057400"/>
            <a:ext cx="29128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Napoleon comes to power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0" y="1676400"/>
            <a:ext cx="472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-107" charset="0"/>
              </a:rPr>
              <a:t>Napoleon is the </a:t>
            </a:r>
            <a:r>
              <a:rPr lang="en-US" sz="2800" b="1" dirty="0" smtClean="0">
                <a:latin typeface="Calibri" pitchFamily="-107" charset="0"/>
              </a:rPr>
              <a:t>top general </a:t>
            </a:r>
            <a:r>
              <a:rPr lang="en-US" sz="2800" dirty="0" smtClean="0">
                <a:latin typeface="Calibri" pitchFamily="-107" charset="0"/>
              </a:rPr>
              <a:t>in the French army.</a:t>
            </a:r>
            <a:endParaRPr lang="en-US" dirty="0" smtClean="0">
              <a:latin typeface="Calibri" pitchFamily="-107" charset="0"/>
            </a:endParaRPr>
          </a:p>
          <a:p>
            <a:r>
              <a:rPr lang="en-US" sz="2800" dirty="0" smtClean="0">
                <a:latin typeface="Calibri" pitchFamily="-107" charset="0"/>
              </a:rPr>
              <a:t>France was a mess: still </a:t>
            </a:r>
            <a:r>
              <a:rPr lang="en-US" sz="2800" b="1" dirty="0" smtClean="0">
                <a:latin typeface="Calibri" pitchFamily="-107" charset="0"/>
              </a:rPr>
              <a:t>fighting wars </a:t>
            </a:r>
            <a:r>
              <a:rPr lang="en-US" sz="2800" dirty="0" smtClean="0">
                <a:latin typeface="Calibri" pitchFamily="-107" charset="0"/>
              </a:rPr>
              <a:t>with Austria, Russia, and Britain and </a:t>
            </a:r>
            <a:r>
              <a:rPr lang="en-US" sz="2800" b="1" dirty="0" smtClean="0">
                <a:latin typeface="Calibri" pitchFamily="-107" charset="0"/>
              </a:rPr>
              <a:t>no real government</a:t>
            </a:r>
            <a:r>
              <a:rPr lang="en-US" sz="2800" dirty="0" smtClean="0">
                <a:latin typeface="Calibri" pitchFamily="-107" charset="0"/>
              </a:rPr>
              <a:t> in Paris.</a:t>
            </a:r>
          </a:p>
          <a:p>
            <a:r>
              <a:rPr lang="en-US" sz="2800" dirty="0" smtClean="0">
                <a:latin typeface="Calibri" pitchFamily="-107" charset="0"/>
              </a:rPr>
              <a:t>In </a:t>
            </a:r>
            <a:r>
              <a:rPr lang="en-US" sz="2800" dirty="0">
                <a:latin typeface="Calibri" pitchFamily="-107" charset="0"/>
              </a:rPr>
              <a:t>1799, Napoleon seized power in a </a:t>
            </a:r>
            <a:r>
              <a:rPr lang="en-US" sz="2800" b="1" i="1" dirty="0">
                <a:latin typeface="Calibri" pitchFamily="-107" charset="0"/>
              </a:rPr>
              <a:t>coup </a:t>
            </a:r>
            <a:r>
              <a:rPr lang="en-US" sz="2800" b="1" i="1" dirty="0" smtClean="0">
                <a:latin typeface="Calibri" pitchFamily="-107" charset="0"/>
              </a:rPr>
              <a:t>d’état</a:t>
            </a:r>
            <a:r>
              <a:rPr lang="en-US" sz="2800" dirty="0" smtClean="0">
                <a:latin typeface="Calibri" pitchFamily="-107" charset="0"/>
              </a:rPr>
              <a:t>.</a:t>
            </a:r>
          </a:p>
          <a:p>
            <a:r>
              <a:rPr lang="en-US" sz="2800" dirty="0" smtClean="0">
                <a:latin typeface="Calibri" pitchFamily="-107" charset="0"/>
              </a:rPr>
              <a:t>In 1804, Napoleon crowns himself </a:t>
            </a:r>
            <a:r>
              <a:rPr lang="en-US" sz="2800" b="1" dirty="0" smtClean="0">
                <a:latin typeface="Calibri" pitchFamily="-107" charset="0"/>
              </a:rPr>
              <a:t>emperor.</a:t>
            </a:r>
            <a:endParaRPr lang="en-US" sz="2800" b="1" dirty="0">
              <a:latin typeface="Calibri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Changes under Napoleon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1"/>
            <a:ext cx="4800600" cy="4115116"/>
          </a:xfrm>
        </p:spPr>
        <p:txBody>
          <a:bodyPr>
            <a:normAutofit fontScale="85000" lnSpcReduction="10000"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b="1" dirty="0" smtClean="0">
                <a:latin typeface="Calibri" pitchFamily="-107" charset="0"/>
                <a:cs typeface="Times New Roman" pitchFamily="-107" charset="0"/>
              </a:rPr>
              <a:t>Tax collection </a:t>
            </a:r>
            <a:r>
              <a:rPr lang="en-US" dirty="0" smtClean="0">
                <a:latin typeface="Calibri" pitchFamily="-107" charset="0"/>
                <a:cs typeface="Times New Roman" pitchFamily="-107" charset="0"/>
              </a:rPr>
              <a:t>made more fair.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dirty="0" smtClean="0">
                <a:latin typeface="Calibri" pitchFamily="-107" charset="0"/>
                <a:cs typeface="Times New Roman" pitchFamily="-107" charset="0"/>
              </a:rPr>
              <a:t>started </a:t>
            </a:r>
            <a:r>
              <a:rPr lang="en-US" dirty="0" smtClean="0">
                <a:latin typeface="Calibri" pitchFamily="-107" charset="0"/>
                <a:cs typeface="Tahoma" pitchFamily="-107" charset="0"/>
              </a:rPr>
              <a:t>a </a:t>
            </a:r>
            <a:r>
              <a:rPr lang="en-US" b="1" dirty="0" smtClean="0">
                <a:latin typeface="Calibri" pitchFamily="-107" charset="0"/>
                <a:cs typeface="Tahoma" pitchFamily="-107" charset="0"/>
              </a:rPr>
              <a:t>public schools </a:t>
            </a:r>
            <a:r>
              <a:rPr lang="en-US" dirty="0" smtClean="0">
                <a:latin typeface="Calibri" pitchFamily="-107" charset="0"/>
                <a:cs typeface="Tahoma" pitchFamily="-107" charset="0"/>
              </a:rPr>
              <a:t>for ordinary citizens.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dirty="0" smtClean="0">
                <a:latin typeface="Calibri" pitchFamily="-107" charset="0"/>
                <a:cs typeface="Tahoma" pitchFamily="-107" charset="0"/>
              </a:rPr>
              <a:t>Created a </a:t>
            </a:r>
            <a:r>
              <a:rPr lang="en-US" b="1" dirty="0" smtClean="0">
                <a:latin typeface="Calibri" pitchFamily="-107" charset="0"/>
                <a:cs typeface="Tahoma" pitchFamily="-107" charset="0"/>
              </a:rPr>
              <a:t>central bank </a:t>
            </a:r>
            <a:r>
              <a:rPr lang="en-US" dirty="0" smtClean="0">
                <a:latin typeface="Calibri" pitchFamily="-107" charset="0"/>
                <a:cs typeface="Tahoma" pitchFamily="-107" charset="0"/>
              </a:rPr>
              <a:t>to stabilize the economy.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dirty="0" smtClean="0">
                <a:latin typeface="Calibri" pitchFamily="-107" charset="0"/>
                <a:cs typeface="Tahoma" pitchFamily="-107" charset="0"/>
              </a:rPr>
              <a:t>Wrote a new set of laws called the </a:t>
            </a:r>
            <a:r>
              <a:rPr lang="en-US" b="1" u="sng" dirty="0" smtClean="0">
                <a:latin typeface="Calibri" pitchFamily="-107" charset="0"/>
                <a:cs typeface="Tahoma" pitchFamily="-107" charset="0"/>
              </a:rPr>
              <a:t>Napoleonic Code</a:t>
            </a:r>
            <a:r>
              <a:rPr lang="en-US" b="1" dirty="0" smtClean="0">
                <a:latin typeface="Calibri" pitchFamily="-107" charset="0"/>
                <a:cs typeface="Tahoma" pitchFamily="-107" charset="0"/>
              </a:rPr>
              <a:t> </a:t>
            </a:r>
            <a:r>
              <a:rPr lang="en-US" dirty="0" smtClean="0">
                <a:latin typeface="Calibri" pitchFamily="-107" charset="0"/>
                <a:cs typeface="Tahoma" pitchFamily="-107" charset="0"/>
              </a:rPr>
              <a:t>giving all French citizens the same rights.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dirty="0" smtClean="0">
                <a:latin typeface="Calibri" pitchFamily="-107" charset="0"/>
                <a:cs typeface="Tahoma" pitchFamily="-107" charset="0"/>
              </a:rPr>
              <a:t>Gave land back to </a:t>
            </a:r>
            <a:r>
              <a:rPr lang="en-US" b="1" dirty="0" smtClean="0">
                <a:latin typeface="Calibri" pitchFamily="-107" charset="0"/>
                <a:cs typeface="Tahoma" pitchFamily="-107" charset="0"/>
              </a:rPr>
              <a:t>the Church</a:t>
            </a:r>
          </a:p>
          <a:p>
            <a:endParaRPr lang="en-US" b="1" dirty="0"/>
          </a:p>
        </p:txBody>
      </p:sp>
      <p:pic>
        <p:nvPicPr>
          <p:cNvPr id="5" name="Picture 12" descr="Code Civi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3629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Napoleonic Wars </a:t>
            </a:r>
            <a:r>
              <a:rPr lang="en-US" sz="3600" dirty="0" smtClean="0"/>
              <a:t>(1805-1815)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419600" cy="45262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libri" pitchFamily="-107" charset="0"/>
              </a:rPr>
              <a:t>One of the most successful military leaders of all history.</a:t>
            </a:r>
          </a:p>
          <a:p>
            <a:endParaRPr lang="en-US" dirty="0" smtClean="0">
              <a:latin typeface="Calibri" pitchFamily="-107" charset="0"/>
            </a:endParaRPr>
          </a:p>
          <a:p>
            <a:r>
              <a:rPr lang="en-US" dirty="0" smtClean="0">
                <a:latin typeface="Calibri" pitchFamily="-107" charset="0"/>
              </a:rPr>
              <a:t>Could </a:t>
            </a:r>
            <a:r>
              <a:rPr lang="en-US" dirty="0">
                <a:latin typeface="Calibri" pitchFamily="-107" charset="0"/>
              </a:rPr>
              <a:t>not beat </a:t>
            </a:r>
            <a:r>
              <a:rPr lang="en-US" dirty="0" smtClean="0">
                <a:latin typeface="Calibri" pitchFamily="-107" charset="0"/>
              </a:rPr>
              <a:t>Britain’s navy</a:t>
            </a:r>
            <a:r>
              <a:rPr lang="en-US" dirty="0">
                <a:latin typeface="Calibri" pitchFamily="-107" charset="0"/>
              </a:rPr>
              <a:t>;</a:t>
            </a:r>
            <a:r>
              <a:rPr lang="en-US" dirty="0" smtClean="0">
                <a:latin typeface="Calibri" pitchFamily="-107" charset="0"/>
              </a:rPr>
              <a:t> </a:t>
            </a:r>
            <a:r>
              <a:rPr lang="en-US" dirty="0">
                <a:latin typeface="Calibri" pitchFamily="-107" charset="0"/>
              </a:rPr>
              <a:t>l</a:t>
            </a:r>
            <a:r>
              <a:rPr lang="en-US" dirty="0" smtClean="0">
                <a:latin typeface="Calibri" pitchFamily="-107" charset="0"/>
              </a:rPr>
              <a:t>ost the Battle of Trafalgar</a:t>
            </a:r>
            <a:r>
              <a:rPr lang="en-US" smtClean="0">
                <a:latin typeface="Calibri" pitchFamily="-107" charset="0"/>
              </a:rPr>
              <a:t>; </a:t>
            </a:r>
            <a:r>
              <a:rPr lang="en-US" smtClean="0">
                <a:latin typeface="Calibri" pitchFamily="-107" charset="0"/>
              </a:rPr>
              <a:t>decided NOT </a:t>
            </a:r>
            <a:r>
              <a:rPr lang="en-US" dirty="0" smtClean="0">
                <a:latin typeface="Calibri" pitchFamily="-107" charset="0"/>
              </a:rPr>
              <a:t>to invade Britain. </a:t>
            </a:r>
          </a:p>
          <a:p>
            <a:endParaRPr lang="en-US" dirty="0" smtClean="0">
              <a:latin typeface="Calibri" pitchFamily="-107" charset="0"/>
            </a:endParaRPr>
          </a:p>
          <a:p>
            <a:r>
              <a:rPr lang="en-US" dirty="0" smtClean="0">
                <a:latin typeface="Calibri" pitchFamily="-107" charset="0"/>
              </a:rPr>
              <a:t>By 1807, Napoleon controlled most of Europe.</a:t>
            </a:r>
          </a:p>
          <a:p>
            <a:endParaRPr lang="en-US" dirty="0" smtClean="0">
              <a:latin typeface="Calibri" pitchFamily="-107" charset="0"/>
            </a:endParaRPr>
          </a:p>
          <a:p>
            <a:r>
              <a:rPr lang="en-US" dirty="0" smtClean="0">
                <a:latin typeface="Calibri" pitchFamily="-107" charset="0"/>
              </a:rPr>
              <a:t>Lost his army in Russia to the </a:t>
            </a:r>
            <a:r>
              <a:rPr lang="en-US" b="1" dirty="0" smtClean="0">
                <a:latin typeface="Calibri" pitchFamily="-107" charset="0"/>
              </a:rPr>
              <a:t>winter</a:t>
            </a:r>
            <a:r>
              <a:rPr lang="en-US" dirty="0" smtClean="0">
                <a:latin typeface="Calibri" pitchFamily="-107" charset="0"/>
              </a:rPr>
              <a:t>. </a:t>
            </a:r>
          </a:p>
          <a:p>
            <a:pPr lvl="1"/>
            <a:r>
              <a:rPr lang="en-US" dirty="0" smtClean="0">
                <a:latin typeface="Calibri" pitchFamily="-107" charset="0"/>
              </a:rPr>
              <a:t>Entered with 400,000 men and left with 40,000. </a:t>
            </a:r>
          </a:p>
          <a:p>
            <a:endParaRPr lang="en-US" dirty="0" smtClean="0">
              <a:latin typeface="Calibri" pitchFamily="-107" charset="0"/>
            </a:endParaRPr>
          </a:p>
          <a:p>
            <a:endParaRPr lang="en-US" dirty="0"/>
          </a:p>
        </p:txBody>
      </p:sp>
      <p:pic>
        <p:nvPicPr>
          <p:cNvPr id="4" name="Picture 4" descr="Napoleons_retreat_from_mosco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886200"/>
            <a:ext cx="3581400" cy="254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s3.mm.bing.net/th?id=I.4791380372226806&amp;pid=1.7&amp;w=250&amp;h=128&amp;c=7&amp;rs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950" y="1676400"/>
            <a:ext cx="37207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His second reign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886200" cy="452628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itchFamily="-107" charset="0"/>
                <a:cs typeface="Arial" charset="0"/>
              </a:rPr>
              <a:t>The allies fight back and invade Paris in 1814.</a:t>
            </a:r>
          </a:p>
          <a:p>
            <a:r>
              <a:rPr lang="en-US" sz="2400" dirty="0">
                <a:latin typeface="Calibri" pitchFamily="-107" charset="0"/>
                <a:cs typeface="Arial" charset="0"/>
              </a:rPr>
              <a:t>A</a:t>
            </a:r>
            <a:r>
              <a:rPr lang="en-US" sz="2400" dirty="0" smtClean="0">
                <a:latin typeface="Calibri" pitchFamily="-107" charset="0"/>
                <a:cs typeface="Arial" charset="0"/>
              </a:rPr>
              <a:t>fter </a:t>
            </a:r>
            <a:r>
              <a:rPr lang="en-US" sz="2400" dirty="0">
                <a:latin typeface="Calibri" pitchFamily="-107" charset="0"/>
                <a:cs typeface="Arial" charset="0"/>
              </a:rPr>
              <a:t>his defeat he is exiled to the island of </a:t>
            </a:r>
            <a:r>
              <a:rPr lang="en-US" sz="2400" b="1" dirty="0">
                <a:latin typeface="Calibri" pitchFamily="-107" charset="0"/>
                <a:cs typeface="Arial" charset="0"/>
              </a:rPr>
              <a:t>Elba</a:t>
            </a:r>
            <a:r>
              <a:rPr lang="en-US" sz="2400" dirty="0">
                <a:latin typeface="Calibri" pitchFamily="-107" charset="0"/>
                <a:cs typeface="Arial" charset="0"/>
              </a:rPr>
              <a:t>.</a:t>
            </a:r>
          </a:p>
          <a:p>
            <a:r>
              <a:rPr lang="en-US" sz="2400" dirty="0" smtClean="0">
                <a:latin typeface="Calibri" pitchFamily="-107" charset="0"/>
                <a:cs typeface="Arial" charset="0"/>
              </a:rPr>
              <a:t>He escaped in 1815, </a:t>
            </a:r>
            <a:r>
              <a:rPr lang="en-US" sz="2400" dirty="0">
                <a:latin typeface="Calibri" pitchFamily="-107" charset="0"/>
                <a:cs typeface="Arial" charset="0"/>
              </a:rPr>
              <a:t>returned to France and raised a new army. </a:t>
            </a:r>
          </a:p>
          <a:p>
            <a:r>
              <a:rPr lang="en-US" sz="2400" dirty="0" smtClean="0">
                <a:latin typeface="Calibri" pitchFamily="-107" charset="0"/>
                <a:cs typeface="Arial" charset="0"/>
              </a:rPr>
              <a:t>Defeated </a:t>
            </a:r>
            <a:r>
              <a:rPr lang="en-US" sz="2400" dirty="0">
                <a:latin typeface="Calibri" pitchFamily="-107" charset="0"/>
                <a:cs typeface="Arial" charset="0"/>
              </a:rPr>
              <a:t>in the </a:t>
            </a:r>
            <a:r>
              <a:rPr lang="en-US" sz="2400" b="1" dirty="0">
                <a:latin typeface="Calibri" pitchFamily="-107" charset="0"/>
                <a:cs typeface="Arial" charset="0"/>
              </a:rPr>
              <a:t>Battle of Waterloo</a:t>
            </a:r>
            <a:r>
              <a:rPr lang="en-US" sz="2400" dirty="0">
                <a:latin typeface="Calibri" pitchFamily="-107" charset="0"/>
                <a:cs typeface="Arial" charset="0"/>
              </a:rPr>
              <a:t> and exiled again</a:t>
            </a:r>
            <a:r>
              <a:rPr lang="en-US" sz="2400" dirty="0" smtClean="0">
                <a:latin typeface="Calibri" pitchFamily="-107" charset="0"/>
                <a:cs typeface="Arial" charset="0"/>
              </a:rPr>
              <a:t>.</a:t>
            </a:r>
            <a:endParaRPr lang="en-US" sz="2400" dirty="0" smtClean="0"/>
          </a:p>
          <a:p>
            <a:r>
              <a:rPr lang="en-US" sz="2400" dirty="0" smtClean="0">
                <a:latin typeface="Calibri" pitchFamily="-107" charset="0"/>
                <a:cs typeface="Arial" charset="0"/>
              </a:rPr>
              <a:t>The British put him in prison on the remote island of St. Helena, where he died in 1821. </a:t>
            </a:r>
            <a:endParaRPr lang="en-US" sz="2400" dirty="0">
              <a:latin typeface="Calibri" pitchFamily="-107" charset="0"/>
              <a:cs typeface="Arial" charset="0"/>
            </a:endParaRPr>
          </a:p>
        </p:txBody>
      </p:sp>
      <p:pic>
        <p:nvPicPr>
          <p:cNvPr id="2050" name="Picture 2" descr="http://upload.wikimedia.org/wikipedia/commons/a/a9/Napoleon_retur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31236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800600" cy="45262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Held in order to put Europe back together after Napoleon was defeated.</a:t>
            </a:r>
          </a:p>
          <a:p>
            <a:r>
              <a:rPr lang="en-US" dirty="0" smtClean="0"/>
              <a:t>Lead by the Austrian statesman, Prince </a:t>
            </a:r>
            <a:r>
              <a:rPr lang="en-US" dirty="0" err="1" smtClean="0"/>
              <a:t>Klemens</a:t>
            </a:r>
            <a:r>
              <a:rPr lang="en-US" dirty="0" smtClean="0"/>
              <a:t> von </a:t>
            </a:r>
            <a:r>
              <a:rPr lang="en-US" b="1" dirty="0" smtClean="0"/>
              <a:t>Metternich</a:t>
            </a:r>
            <a:endParaRPr lang="en-US" dirty="0" smtClean="0"/>
          </a:p>
          <a:p>
            <a:r>
              <a:rPr lang="en-US" dirty="0" smtClean="0"/>
              <a:t>Designed Europe to maintain a </a:t>
            </a:r>
            <a:r>
              <a:rPr lang="en-US" b="1" dirty="0" smtClean="0"/>
              <a:t>balance of power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All countries are kind of equal</a:t>
            </a:r>
          </a:p>
          <a:p>
            <a:pPr lvl="1"/>
            <a:r>
              <a:rPr lang="en-US" dirty="0" smtClean="0"/>
              <a:t>No more wars!!!</a:t>
            </a:r>
          </a:p>
          <a:p>
            <a:r>
              <a:rPr lang="en-US" dirty="0" smtClean="0"/>
              <a:t>Except </a:t>
            </a:r>
            <a:r>
              <a:rPr lang="en-US" sz="3000" dirty="0" smtClean="0"/>
              <a:t>for the </a:t>
            </a:r>
            <a:r>
              <a:rPr lang="en-US" dirty="0" smtClean="0"/>
              <a:t>Crimean War </a:t>
            </a:r>
            <a:r>
              <a:rPr lang="en-US" sz="3000" dirty="0" smtClean="0"/>
              <a:t>and </a:t>
            </a:r>
            <a:r>
              <a:rPr lang="en-US" sz="3000" dirty="0"/>
              <a:t>t</a:t>
            </a:r>
            <a:r>
              <a:rPr lang="en-US" sz="3000" dirty="0" smtClean="0"/>
              <a:t>he </a:t>
            </a:r>
            <a:r>
              <a:rPr lang="en-US" dirty="0" smtClean="0"/>
              <a:t>Franco-Prussian War, Europe is peaceful until 1914.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362200"/>
            <a:ext cx="3650318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2711</TotalTime>
  <Words>356</Words>
  <Application>Microsoft Office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Rockwell</vt:lpstr>
      <vt:lpstr>Tahoma</vt:lpstr>
      <vt:lpstr>Times New Roman</vt:lpstr>
      <vt:lpstr>Wingdings 2</vt:lpstr>
      <vt:lpstr>Foundry</vt:lpstr>
      <vt:lpstr>Napoleon Bonaparte</vt:lpstr>
      <vt:lpstr>Fun facts</vt:lpstr>
      <vt:lpstr>Napoleon comes to power</vt:lpstr>
      <vt:lpstr>Changes under Napoleon</vt:lpstr>
      <vt:lpstr>Napoleonic Wars (1805-1815)</vt:lpstr>
      <vt:lpstr>His second reign</vt:lpstr>
      <vt:lpstr>Congress of Vienna</vt:lpstr>
    </vt:vector>
  </TitlesOfParts>
  <Company>Personal 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Lakins</dc:creator>
  <cp:lastModifiedBy>Staff</cp:lastModifiedBy>
  <cp:revision>42</cp:revision>
  <dcterms:created xsi:type="dcterms:W3CDTF">2011-10-17T15:35:22Z</dcterms:created>
  <dcterms:modified xsi:type="dcterms:W3CDTF">2016-10-31T19:42:46Z</dcterms:modified>
</cp:coreProperties>
</file>